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824A57-A8DF-77F2-5E68-3BA8B2D400C1}" v="10" dt="2023-05-17T11:07:06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Wilson" userId="S::wilson.s@trefonen.shropshire.sch.uk::7355f524-043e-4e91-9af9-9f3a4d47c7b9" providerId="AD" clId="Web-{E4824A57-A8DF-77F2-5E68-3BA8B2D400C1}"/>
    <pc:docChg chg="modSld">
      <pc:chgData name="Sam Wilson" userId="S::wilson.s@trefonen.shropshire.sch.uk::7355f524-043e-4e91-9af9-9f3a4d47c7b9" providerId="AD" clId="Web-{E4824A57-A8DF-77F2-5E68-3BA8B2D400C1}" dt="2023-05-17T11:07:06.507" v="8"/>
      <pc:docMkLst>
        <pc:docMk/>
      </pc:docMkLst>
      <pc:sldChg chg="delSp modSp">
        <pc:chgData name="Sam Wilson" userId="S::wilson.s@trefonen.shropshire.sch.uk::7355f524-043e-4e91-9af9-9f3a4d47c7b9" providerId="AD" clId="Web-{E4824A57-A8DF-77F2-5E68-3BA8B2D400C1}" dt="2023-05-17T11:07:06.507" v="8"/>
        <pc:sldMkLst>
          <pc:docMk/>
          <pc:sldMk cId="3596450875" sldId="256"/>
        </pc:sldMkLst>
        <pc:spChg chg="mod">
          <ac:chgData name="Sam Wilson" userId="S::wilson.s@trefonen.shropshire.sch.uk::7355f524-043e-4e91-9af9-9f3a4d47c7b9" providerId="AD" clId="Web-{E4824A57-A8DF-77F2-5E68-3BA8B2D400C1}" dt="2023-05-17T11:03:23.268" v="3" actId="20577"/>
          <ac:spMkLst>
            <pc:docMk/>
            <pc:sldMk cId="3596450875" sldId="256"/>
            <ac:spMk id="15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7:01.351" v="6"/>
          <ac:spMkLst>
            <pc:docMk/>
            <pc:sldMk cId="3596450875" sldId="256"/>
            <ac:spMk id="16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6:59.132" v="5"/>
          <ac:spMkLst>
            <pc:docMk/>
            <pc:sldMk cId="3596450875" sldId="256"/>
            <ac:spMk id="20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7:03.117" v="7"/>
          <ac:spMkLst>
            <pc:docMk/>
            <pc:sldMk cId="3596450875" sldId="256"/>
            <ac:spMk id="22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7:06.507" v="8"/>
          <ac:spMkLst>
            <pc:docMk/>
            <pc:sldMk cId="3596450875" sldId="256"/>
            <ac:spMk id="24" creationId="{00000000-0000-0000-0000-000000000000}"/>
          </ac:spMkLst>
        </pc:spChg>
        <pc:picChg chg="mod">
          <ac:chgData name="Sam Wilson" userId="S::wilson.s@trefonen.shropshire.sch.uk::7355f524-043e-4e91-9af9-9f3a4d47c7b9" providerId="AD" clId="Web-{E4824A57-A8DF-77F2-5E68-3BA8B2D400C1}" dt="2023-05-17T11:03:27.956" v="4" actId="14100"/>
          <ac:picMkLst>
            <pc:docMk/>
            <pc:sldMk cId="3596450875" sldId="256"/>
            <ac:picMk id="13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521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39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748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907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469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3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123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78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50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44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275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CA272-42BE-49F4-9150-D5E8B4A6CC7B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07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4" indent="-228604" algn="l" defTabSz="914411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5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1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7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8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4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84892" y="2976907"/>
            <a:ext cx="6463446" cy="7986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142" y="5484573"/>
            <a:ext cx="1409700" cy="752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842" y="5356034"/>
            <a:ext cx="1579219" cy="749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7146" y="1454331"/>
            <a:ext cx="6948077" cy="41102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9279" y="5564593"/>
            <a:ext cx="3995944" cy="800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7141" y="5809308"/>
            <a:ext cx="6948081" cy="798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8"/>
          <a:srcRect l="64544"/>
          <a:stretch/>
        </p:blipFill>
        <p:spPr>
          <a:xfrm>
            <a:off x="7898676" y="158890"/>
            <a:ext cx="1776547" cy="12954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/>
          <a:srcRect r="6083"/>
          <a:stretch/>
        </p:blipFill>
        <p:spPr>
          <a:xfrm>
            <a:off x="5618972" y="5615726"/>
            <a:ext cx="633289" cy="6978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7142" y="158433"/>
            <a:ext cx="5171534" cy="140429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964294" y="454811"/>
            <a:ext cx="2813719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Computing Roadmap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0800000">
            <a:off x="2765433" y="5087237"/>
            <a:ext cx="342460" cy="4520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3126168" y="5632794"/>
            <a:ext cx="281472" cy="11725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19290" y="5831404"/>
            <a:ext cx="46495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EYFS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790144" y="5769653"/>
            <a:ext cx="196950" cy="1108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43009" y="6058948"/>
            <a:ext cx="207282" cy="1280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46639" y="5925231"/>
            <a:ext cx="1604634" cy="788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8744345">
            <a:off x="2751791" y="5528490"/>
            <a:ext cx="365004" cy="4823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46832" y="5924308"/>
            <a:ext cx="1603387" cy="7925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939692" y="5686368"/>
            <a:ext cx="14891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Play activities </a:t>
            </a:r>
            <a:endParaRPr lang="en-GB" sz="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838240" y="6019002"/>
            <a:ext cx="20378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Explore technology</a:t>
            </a:r>
            <a:endParaRPr lang="en-GB" sz="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214658" y="6018586"/>
            <a:ext cx="2037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Music</a:t>
            </a:r>
            <a:endParaRPr lang="en-GB" sz="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982920" y="6018141"/>
            <a:ext cx="13324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Internet</a:t>
            </a:r>
            <a:endParaRPr lang="en-GB" sz="8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065269" y="5679593"/>
            <a:ext cx="16633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Mechanical toys</a:t>
            </a:r>
            <a:endParaRPr lang="en-GB" sz="8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4940766" y="5694545"/>
            <a:ext cx="235131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Video clips</a:t>
            </a:r>
            <a:endParaRPr lang="en-GB" sz="800" b="1" dirty="0"/>
          </a:p>
        </p:txBody>
      </p:sp>
    </p:spTree>
    <p:extLst>
      <p:ext uri="{BB962C8B-B14F-4D97-AF65-F5344CB8AC3E}">
        <p14:creationId xmlns:p14="http://schemas.microsoft.com/office/powerpoint/2010/main" val="3596450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58991b5-debf-4ee9-8077-5e9db6551928" xsi:nil="true"/>
    <lcf76f155ced4ddcb4097134ff3c332f xmlns="bf76c76b-95f7-4889-975a-f8993107cb1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6291E45C7E8F44A684FFF102956F76" ma:contentTypeVersion="16" ma:contentTypeDescription="Create a new document." ma:contentTypeScope="" ma:versionID="f95753e21b8300c01eef877837ea4a9a">
  <xsd:schema xmlns:xsd="http://www.w3.org/2001/XMLSchema" xmlns:xs="http://www.w3.org/2001/XMLSchema" xmlns:p="http://schemas.microsoft.com/office/2006/metadata/properties" xmlns:ns2="bf76c76b-95f7-4889-975a-f8993107cb13" xmlns:ns3="f58991b5-debf-4ee9-8077-5e9db6551928" targetNamespace="http://schemas.microsoft.com/office/2006/metadata/properties" ma:root="true" ma:fieldsID="6186e9ef6f256d1904181fc8cf836cb6" ns2:_="" ns3:_="">
    <xsd:import namespace="bf76c76b-95f7-4889-975a-f8993107cb13"/>
    <xsd:import namespace="f58991b5-debf-4ee9-8077-5e9db65519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76c76b-95f7-4889-975a-f8993107cb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7d32191-a498-4f47-b16e-e5892e416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991b5-debf-4ee9-8077-5e9db655192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596c27a-b416-4158-978a-b0890917c92c}" ma:internalName="TaxCatchAll" ma:showField="CatchAllData" ma:web="f58991b5-debf-4ee9-8077-5e9db65519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E427E0-2844-420B-8BA2-57FCB0DE122D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f58991b5-debf-4ee9-8077-5e9db6551928"/>
    <ds:schemaRef ds:uri="bf76c76b-95f7-4889-975a-f8993107cb1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19CEFE4-324E-469E-A7C0-5A74E38C15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C0C99E-CF13-4634-998F-9289069D6E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76c76b-95f7-4889-975a-f8993107cb13"/>
    <ds:schemaRef ds:uri="f58991b5-debf-4ee9-8077-5e9db6551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13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Shropshire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Wilson</dc:creator>
  <cp:lastModifiedBy>Sam Wilson</cp:lastModifiedBy>
  <cp:revision>12</cp:revision>
  <dcterms:created xsi:type="dcterms:W3CDTF">2023-05-17T10:32:45Z</dcterms:created>
  <dcterms:modified xsi:type="dcterms:W3CDTF">2023-05-17T11:32:13Z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0x010100606291E45C7E8F44A684FFF102956F76</vt:lpwstr>
  </property>
  <property fmtid="{D5CDD505-2E9C-101B-9397-08002B2CF9AE}" pid="3" name="MediaServiceImageTags">
    <vt:lpwstr/>
  </property>
</Properties>
</file>