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5" r:id="rId10"/>
    <p:sldId id="262" r:id="rId11"/>
    <p:sldId id="266" r:id="rId12"/>
    <p:sldId id="271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733E960-0A39-452A-9ED5-6A1FB613D9AB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D848A1-15B3-44A7-9220-DDC1373FA95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parentcontact@trefonen.shropshire.sch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to…</a:t>
            </a:r>
            <a:br>
              <a:rPr lang="en-GB" dirty="0"/>
            </a:br>
            <a:r>
              <a:rPr lang="en-GB" dirty="0" err="1"/>
              <a:t>Trefonen</a:t>
            </a:r>
            <a:r>
              <a:rPr lang="en-GB" dirty="0"/>
              <a:t> </a:t>
            </a:r>
            <a:r>
              <a:rPr lang="en-GB" dirty="0" err="1"/>
              <a:t>c.e</a:t>
            </a:r>
            <a:r>
              <a:rPr lang="en-GB" dirty="0"/>
              <a:t>.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An information </a:t>
            </a:r>
            <a:r>
              <a:rPr lang="en-GB" dirty="0" err="1"/>
              <a:t>Powerpoint</a:t>
            </a:r>
            <a:r>
              <a:rPr lang="en-GB" dirty="0"/>
              <a:t> about starting school.</a:t>
            </a:r>
          </a:p>
        </p:txBody>
      </p:sp>
    </p:spTree>
    <p:extLst>
      <p:ext uri="{BB962C8B-B14F-4D97-AF65-F5344CB8AC3E}">
        <p14:creationId xmlns:p14="http://schemas.microsoft.com/office/powerpoint/2010/main" val="1202231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 to school!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Dear Children and Parents/Carers,</a:t>
            </a:r>
          </a:p>
          <a:p>
            <a:r>
              <a:rPr lang="en-GB" dirty="0"/>
              <a:t>We can’t wait to meet you and welcome you into our school!  We have made a </a:t>
            </a:r>
            <a:r>
              <a:rPr lang="en-GB" dirty="0" err="1"/>
              <a:t>Powerpoint</a:t>
            </a:r>
            <a:r>
              <a:rPr lang="en-GB" dirty="0"/>
              <a:t> about </a:t>
            </a:r>
            <a:r>
              <a:rPr lang="en-GB" dirty="0" err="1"/>
              <a:t>Trefonen</a:t>
            </a:r>
            <a:r>
              <a:rPr lang="en-GB" dirty="0"/>
              <a:t> School that will help you get to know us all better.</a:t>
            </a:r>
          </a:p>
          <a:p>
            <a:r>
              <a:rPr lang="en-GB" dirty="0"/>
              <a:t>This </a:t>
            </a:r>
            <a:r>
              <a:rPr lang="en-GB" dirty="0" err="1"/>
              <a:t>Powerpoint</a:t>
            </a:r>
            <a:r>
              <a:rPr lang="en-GB" dirty="0"/>
              <a:t> will tell you the most important things that you need to know about our school and class.  We hope that you enjoy sharing this with your grown up.</a:t>
            </a:r>
          </a:p>
        </p:txBody>
      </p:sp>
    </p:spTree>
    <p:extLst>
      <p:ext uri="{BB962C8B-B14F-4D97-AF65-F5344CB8AC3E}">
        <p14:creationId xmlns:p14="http://schemas.microsoft.com/office/powerpoint/2010/main" val="1799539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632"/>
          </a:xfrm>
        </p:spPr>
        <p:txBody>
          <a:bodyPr/>
          <a:lstStyle/>
          <a:p>
            <a:pPr marL="137160" indent="0">
              <a:buNone/>
            </a:pPr>
            <a:r>
              <a:rPr lang="en-GB" dirty="0"/>
              <a:t>If you have any questions please contact us via email or phone.</a:t>
            </a:r>
          </a:p>
          <a:p>
            <a:pPr marL="137160" indent="0">
              <a:buNone/>
            </a:pPr>
            <a:endParaRPr lang="en-GB" dirty="0"/>
          </a:p>
          <a:p>
            <a:pPr marL="137160" indent="0">
              <a:buNone/>
            </a:pPr>
            <a:r>
              <a:rPr lang="en-GB" dirty="0"/>
              <a:t>School contacts:</a:t>
            </a:r>
          </a:p>
          <a:p>
            <a:pPr marL="137160" indent="0">
              <a:buNone/>
            </a:pPr>
            <a:r>
              <a:rPr lang="en-GB" dirty="0"/>
              <a:t>Phone: 01691 652960</a:t>
            </a:r>
          </a:p>
          <a:p>
            <a:pPr marL="137160" indent="0">
              <a:buNone/>
            </a:pPr>
            <a:r>
              <a:rPr lang="en-GB" dirty="0"/>
              <a:t>Email: </a:t>
            </a:r>
            <a:r>
              <a:rPr lang="en-GB" dirty="0">
                <a:hlinkClick r:id="rId2"/>
              </a:rPr>
              <a:t>parentcontact@trefonen.shropshire.sch.uk</a:t>
            </a:r>
            <a:endParaRPr lang="en-GB" dirty="0"/>
          </a:p>
          <a:p>
            <a:pPr marL="137160" indent="0">
              <a:buNone/>
            </a:pPr>
            <a:endParaRPr lang="en-GB" dirty="0"/>
          </a:p>
          <a:p>
            <a:pPr marL="137160" indent="0">
              <a:buNone/>
            </a:pPr>
            <a:r>
              <a:rPr lang="en-GB" dirty="0"/>
              <a:t>With Best Regards,</a:t>
            </a:r>
          </a:p>
          <a:p>
            <a:pPr marL="137160" indent="0">
              <a:buNone/>
            </a:pPr>
            <a:r>
              <a:rPr lang="en-GB" dirty="0"/>
              <a:t>Sam Geran (Class Teacher)</a:t>
            </a:r>
          </a:p>
          <a:p>
            <a:pPr marL="13716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5598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Glance!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/>
              <a:t>This is what our school looks like from the outside.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6183">
            <a:off x="696761" y="2809082"/>
            <a:ext cx="3360574" cy="25204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224" y="3222168"/>
            <a:ext cx="3732159" cy="279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83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Staff in our class.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dirty="0"/>
              <a:t>Mrs Geran is our class teacher.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132474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Miss </a:t>
            </a:r>
            <a:r>
              <a:rPr lang="en-GB" dirty="0" err="1"/>
              <a:t>Delooze</a:t>
            </a:r>
            <a:r>
              <a:rPr lang="en-GB" dirty="0"/>
              <a:t> is our teaching assistant.</a:t>
            </a:r>
          </a:p>
          <a:p>
            <a:r>
              <a:rPr lang="en-GB" dirty="0"/>
              <a:t>            </a:t>
            </a:r>
          </a:p>
        </p:txBody>
      </p:sp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2BF73972-4A60-DA5B-2731-37A98E1D3D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0" r="24401" b="18101"/>
          <a:stretch/>
        </p:blipFill>
        <p:spPr bwMode="auto">
          <a:xfrm>
            <a:off x="5580112" y="2636911"/>
            <a:ext cx="2088232" cy="22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66D3A618-2378-869B-684D-7C52F72D97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99" r="33363" b="8001"/>
          <a:stretch/>
        </p:blipFill>
        <p:spPr bwMode="auto">
          <a:xfrm>
            <a:off x="777020" y="2492896"/>
            <a:ext cx="2852724" cy="395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222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Classroom</a:t>
            </a:r>
            <a:br>
              <a:rPr lang="en-GB" sz="4000" dirty="0"/>
            </a:br>
            <a:r>
              <a:rPr lang="en-GB" sz="3200" dirty="0"/>
              <a:t>In Robins we have both an inside and an outside learning area/classroom.</a:t>
            </a:r>
            <a:br>
              <a:rPr lang="en-GB" sz="3200" dirty="0"/>
            </a:br>
            <a:r>
              <a:rPr lang="en-GB" sz="3200" dirty="0"/>
              <a:t>Here are some pictures of the indoor learning area.</a:t>
            </a:r>
            <a:endParaRPr lang="en-GB" sz="4000" dirty="0"/>
          </a:p>
        </p:txBody>
      </p:sp>
      <p:pic>
        <p:nvPicPr>
          <p:cNvPr id="9" name="Content Placeholder 8" descr="A classroom with a desk and bulletin board&#10;&#10;Description automatically generated">
            <a:extLst>
              <a:ext uri="{FF2B5EF4-FFF2-40B4-BE49-F238E27FC236}">
                <a16:creationId xmlns:a16="http://schemas.microsoft.com/office/drawing/2014/main" id="{55D1AD34-138C-C87B-A593-4722C70AF558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02659">
            <a:off x="1071406" y="2362200"/>
            <a:ext cx="2811776" cy="3763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Content Placeholder 9" descr="A room with chairs and tables&#10;&#10;Description automatically generated">
            <a:extLst>
              <a:ext uri="{FF2B5EF4-FFF2-40B4-BE49-F238E27FC236}">
                <a16:creationId xmlns:a16="http://schemas.microsoft.com/office/drawing/2014/main" id="{6B5E8B21-51B7-A521-6F0D-9DE41806F67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62650">
            <a:off x="4523529" y="3355582"/>
            <a:ext cx="4041775" cy="30193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4912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Here are some photos of our outside learning area.</a:t>
            </a:r>
          </a:p>
        </p:txBody>
      </p:sp>
      <p:pic>
        <p:nvPicPr>
          <p:cNvPr id="9" name="Content Placeholder 8" descr="A table and chair with a table and a table with a chair and a table with a table and a table with a chair and a table with a table and a table with a table and a&#10;&#10;Description automatically generated">
            <a:extLst>
              <a:ext uri="{FF2B5EF4-FFF2-40B4-BE49-F238E27FC236}">
                <a16:creationId xmlns:a16="http://schemas.microsoft.com/office/drawing/2014/main" id="{0DF06732-039D-5758-49FD-6C24A932723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7200" y="2354713"/>
            <a:ext cx="4038600" cy="3016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Content Placeholder 9" descr="A fenced in area with trees and bushes&#10;&#10;Description automatically generated with medium confidence">
            <a:extLst>
              <a:ext uri="{FF2B5EF4-FFF2-40B4-BE49-F238E27FC236}">
                <a16:creationId xmlns:a16="http://schemas.microsoft.com/office/drawing/2014/main" id="{DD69E7D9-4217-2600-5A0D-5240825B0B5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48200" y="2354713"/>
            <a:ext cx="4038600" cy="3016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4030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ooden structure with a table and chairs&#10;&#10;Description automatically generated with medium confidence">
            <a:extLst>
              <a:ext uri="{FF2B5EF4-FFF2-40B4-BE49-F238E27FC236}">
                <a16:creationId xmlns:a16="http://schemas.microsoft.com/office/drawing/2014/main" id="{9F927484-58FF-D629-CA4C-B3D4F8AA0D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6" b="4126"/>
          <a:stretch/>
        </p:blipFill>
        <p:spPr bwMode="auto">
          <a:xfrm rot="10800000">
            <a:off x="17168" y="188640"/>
            <a:ext cx="4240645" cy="3345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garden with plants and tires&#10;&#10;Description automatically generated">
            <a:extLst>
              <a:ext uri="{FF2B5EF4-FFF2-40B4-BE49-F238E27FC236}">
                <a16:creationId xmlns:a16="http://schemas.microsoft.com/office/drawing/2014/main" id="{DB7E0E8F-457C-447A-1821-C50457EFEC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87132">
            <a:off x="4493877" y="873919"/>
            <a:ext cx="4725807" cy="3529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 playground with a road and toys&#10;&#10;Description automatically generated with medium confidence">
            <a:extLst>
              <a:ext uri="{FF2B5EF4-FFF2-40B4-BE49-F238E27FC236}">
                <a16:creationId xmlns:a16="http://schemas.microsoft.com/office/drawing/2014/main" id="{A6411A2C-EC57-1075-BF15-9E6A276EAD7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1" t="16635"/>
          <a:stretch/>
        </p:blipFill>
        <p:spPr bwMode="auto">
          <a:xfrm rot="20520068">
            <a:off x="497752" y="3321102"/>
            <a:ext cx="4267821" cy="2949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640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8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When you come into school each morning you will need to:</a:t>
            </a:r>
          </a:p>
          <a:p>
            <a:pPr>
              <a:buFont typeface="Arial" charset="0"/>
              <a:buChar char="•"/>
            </a:pPr>
            <a:r>
              <a:rPr lang="en-GB" dirty="0"/>
              <a:t>Hang your coat up in the cloakroom (your peg will have your name on it).</a:t>
            </a:r>
          </a:p>
          <a:p>
            <a:pPr>
              <a:buFont typeface="Arial" charset="0"/>
              <a:buChar char="•"/>
            </a:pPr>
            <a:r>
              <a:rPr lang="en-GB" dirty="0"/>
              <a:t>If you have a lunchbox, it will go on the table.</a:t>
            </a:r>
          </a:p>
          <a:p>
            <a:pPr>
              <a:buFont typeface="Arial" charset="0"/>
              <a:buChar char="•"/>
            </a:pPr>
            <a:r>
              <a:rPr lang="en-GB" dirty="0"/>
              <a:t>Put your book bag inside your tray (which will also have your name on it).</a:t>
            </a:r>
          </a:p>
          <a:p>
            <a:pPr>
              <a:buFont typeface="Arial" charset="0"/>
              <a:buChar char="•"/>
            </a:pPr>
            <a:endParaRPr lang="en-GB" dirty="0"/>
          </a:p>
          <a:p>
            <a:pPr marL="137160" indent="0" algn="ctr">
              <a:buNone/>
            </a:pPr>
            <a:r>
              <a:rPr lang="en-GB" dirty="0"/>
              <a:t>There is a lot to remember but don’t worry!  There will be grown ups there to help you remember the classroom routines.</a:t>
            </a:r>
          </a:p>
          <a:p>
            <a:pPr>
              <a:buFont typeface="Arial" charset="0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2697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787E2B7-94EC-D140-B5F8-AB57F9438D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Content Placeholder 9" descr="A room with a red and green table and chairs&#10;&#10;Description automatically generated">
            <a:extLst>
              <a:ext uri="{FF2B5EF4-FFF2-40B4-BE49-F238E27FC236}">
                <a16:creationId xmlns:a16="http://schemas.microsoft.com/office/drawing/2014/main" id="{EE15ADA1-F939-E4D7-9135-D51BE5983A7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99862">
            <a:off x="393092" y="652299"/>
            <a:ext cx="3585784" cy="2678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 room with a red table and white papers on it&#10;&#10;Description automatically generated">
            <a:extLst>
              <a:ext uri="{FF2B5EF4-FFF2-40B4-BE49-F238E27FC236}">
                <a16:creationId xmlns:a16="http://schemas.microsoft.com/office/drawing/2014/main" id="{B21B654D-32DD-B8FE-E2D6-C499A6C8AB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79538" y="644614"/>
            <a:ext cx="3553302" cy="2653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window with a tablecloth and a sign&#10;&#10;Description automatically generated with medium confidence">
            <a:extLst>
              <a:ext uri="{FF2B5EF4-FFF2-40B4-BE49-F238E27FC236}">
                <a16:creationId xmlns:a16="http://schemas.microsoft.com/office/drawing/2014/main" id="{400EA997-59D5-9078-CF10-7D88ACC06F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66913">
            <a:off x="2832954" y="3559445"/>
            <a:ext cx="3630492" cy="2711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1856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87008" cy="749498"/>
          </a:xfrm>
        </p:spPr>
        <p:txBody>
          <a:bodyPr>
            <a:normAutofit/>
          </a:bodyPr>
          <a:lstStyle/>
          <a:p>
            <a:r>
              <a:rPr lang="en-GB" sz="2800" dirty="0"/>
              <a:t>Getting ready to start school.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076" y="2639012"/>
            <a:ext cx="7355160" cy="4061048"/>
          </a:xfrm>
        </p:spPr>
        <p:txBody>
          <a:bodyPr>
            <a:normAutofit fontScale="92500" lnSpcReduction="20000"/>
          </a:bodyPr>
          <a:lstStyle/>
          <a:p>
            <a:r>
              <a:rPr lang="en-GB" sz="1900" dirty="0"/>
              <a:t>Here are some ways that you can help to prepare your child for school:</a:t>
            </a:r>
          </a:p>
          <a:p>
            <a:r>
              <a:rPr lang="en-GB" sz="1900" dirty="0"/>
              <a:t>* Going to the toilet.  Help your child to learn to go to the toilet independently, including managing their clothes and being able to wipe their own bottom.</a:t>
            </a:r>
          </a:p>
          <a:p>
            <a:r>
              <a:rPr lang="en-GB" sz="1900" dirty="0"/>
              <a:t>Dress and undress independently (including fastening buttons and/or zipping up coats).  Try to avoid clothing with fiddly buckles and buttons.</a:t>
            </a:r>
          </a:p>
          <a:p>
            <a:r>
              <a:rPr lang="en-GB" sz="1900" dirty="0"/>
              <a:t>Take off and put on Velcro fastened shoes. Try to avoid shoes with laces.</a:t>
            </a:r>
          </a:p>
          <a:p>
            <a:r>
              <a:rPr lang="en-GB" sz="1900" dirty="0"/>
              <a:t>Use a knife and fork and know how to open their own lunchbox.  Also practise opening things such as yogurts, drink cartons &amp; water bottles. </a:t>
            </a:r>
          </a:p>
          <a:p>
            <a:r>
              <a:rPr lang="en-GB" sz="1900" dirty="0"/>
              <a:t>Encourage sharing-sharing toys and games and playing games such as Snakes and Ladders, which will help them to practise social skills and taking turns.</a:t>
            </a:r>
          </a:p>
          <a:p>
            <a:endParaRPr lang="en-GB" dirty="0"/>
          </a:p>
        </p:txBody>
      </p:sp>
      <p:pic>
        <p:nvPicPr>
          <p:cNvPr id="1026" name="Picture 2" descr="C:\Users\staff\AppData\Local\Microsoft\Windows\Temporary Internet Files\IE\UJDLJUNR\Game-Board-Snakes-and-Ladders-Full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668344" y="5517232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902311"/>
            <a:ext cx="4077139" cy="16953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4D0FBB-D4E8-42D4-86A5-0F665A90FB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0557" y="129030"/>
            <a:ext cx="1803493" cy="248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96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0648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School Ready</a:t>
            </a:r>
          </a:p>
          <a:p>
            <a:endParaRPr lang="en-GB" dirty="0"/>
          </a:p>
          <a:p>
            <a:r>
              <a:rPr lang="en-GB" dirty="0"/>
              <a:t>                                     Class Routines &amp; Expectations</a:t>
            </a:r>
          </a:p>
          <a:p>
            <a:endParaRPr lang="en-GB" dirty="0"/>
          </a:p>
          <a:p>
            <a:r>
              <a:rPr lang="en-GB" dirty="0"/>
              <a:t>Be equipped – uniform, school bag, water bottle &amp; coat. PE kit &amp; squirrel school clothing</a:t>
            </a:r>
          </a:p>
          <a:p>
            <a:endParaRPr lang="en-GB" dirty="0"/>
          </a:p>
          <a:p>
            <a:r>
              <a:rPr lang="en-GB" dirty="0"/>
              <a:t>Be independent – ready to say goodbye. Get changed for squirrel school.</a:t>
            </a:r>
          </a:p>
          <a:p>
            <a:endParaRPr lang="en-GB" dirty="0"/>
          </a:p>
          <a:p>
            <a:r>
              <a:rPr lang="en-GB" dirty="0"/>
              <a:t>Be ready – Good nights sleep, healthy breakfast, calm morning.</a:t>
            </a:r>
          </a:p>
          <a:p>
            <a:endParaRPr lang="en-GB" dirty="0"/>
          </a:p>
          <a:p>
            <a:r>
              <a:rPr lang="en-GB" dirty="0"/>
              <a:t>*Read everyday. Record a simple comment in reading record.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3933056"/>
            <a:ext cx="78488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                Our timetable</a:t>
            </a:r>
          </a:p>
          <a:p>
            <a:endParaRPr lang="en-GB" dirty="0"/>
          </a:p>
          <a:p>
            <a:r>
              <a:rPr lang="en-GB" dirty="0"/>
              <a:t>Phonics</a:t>
            </a:r>
          </a:p>
          <a:p>
            <a:r>
              <a:rPr lang="en-GB" dirty="0"/>
              <a:t>Literacy – handwriting, guided reading &amp; class room story</a:t>
            </a:r>
          </a:p>
          <a:p>
            <a:r>
              <a:rPr lang="en-GB" dirty="0"/>
              <a:t>Maths – mastering number, shape &amp; measure</a:t>
            </a:r>
          </a:p>
          <a:p>
            <a:r>
              <a:rPr lang="en-GB" dirty="0"/>
              <a:t>Daily Stories</a:t>
            </a:r>
          </a:p>
          <a:p>
            <a:r>
              <a:rPr lang="en-GB" dirty="0"/>
              <a:t>PE, science, computing, Art &amp; DT, History, Geography, PSHE, picture news</a:t>
            </a:r>
          </a:p>
          <a:p>
            <a:r>
              <a:rPr lang="en-GB" dirty="0"/>
              <a:t>Squirrel School</a:t>
            </a:r>
          </a:p>
          <a:p>
            <a:r>
              <a:rPr lang="en-GB" dirty="0"/>
              <a:t>cooking</a:t>
            </a:r>
          </a:p>
        </p:txBody>
      </p:sp>
    </p:spTree>
    <p:extLst>
      <p:ext uri="{BB962C8B-B14F-4D97-AF65-F5344CB8AC3E}">
        <p14:creationId xmlns:p14="http://schemas.microsoft.com/office/powerpoint/2010/main" val="906414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4893" y="116632"/>
            <a:ext cx="412164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Trefonen</a:t>
            </a:r>
            <a:r>
              <a:rPr lang="en-GB" dirty="0"/>
              <a:t> - Ways we share information</a:t>
            </a:r>
          </a:p>
          <a:p>
            <a:endParaRPr lang="en-GB" dirty="0"/>
          </a:p>
          <a:p>
            <a:r>
              <a:rPr lang="en-GB" dirty="0" err="1"/>
              <a:t>ClassDojo</a:t>
            </a:r>
            <a:endParaRPr lang="en-GB" dirty="0"/>
          </a:p>
          <a:p>
            <a:r>
              <a:rPr lang="en-GB" dirty="0"/>
              <a:t>Newsletter</a:t>
            </a:r>
          </a:p>
          <a:p>
            <a:r>
              <a:rPr lang="en-GB" dirty="0"/>
              <a:t>Website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727680"/>
            <a:ext cx="6126228" cy="19996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534" y="3861048"/>
            <a:ext cx="4854361" cy="224809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6305740" y="3861048"/>
            <a:ext cx="1434612" cy="7200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259632" y="4869160"/>
            <a:ext cx="1227400" cy="2511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3528" y="4498691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From September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68344" y="3727327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</a:t>
            </a:r>
          </a:p>
          <a:p>
            <a:r>
              <a:rPr lang="en-GB" dirty="0"/>
              <a:t>Pre School</a:t>
            </a:r>
          </a:p>
        </p:txBody>
      </p:sp>
    </p:spTree>
    <p:extLst>
      <p:ext uri="{BB962C8B-B14F-4D97-AF65-F5344CB8AC3E}">
        <p14:creationId xmlns:p14="http://schemas.microsoft.com/office/powerpoint/2010/main" val="24690561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68760"/>
            <a:ext cx="5832648" cy="2691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4293096"/>
            <a:ext cx="4923881" cy="22488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2606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School Website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4437112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Newsletters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Our class info</a:t>
            </a:r>
          </a:p>
        </p:txBody>
      </p:sp>
    </p:spTree>
    <p:extLst>
      <p:ext uri="{BB962C8B-B14F-4D97-AF65-F5344CB8AC3E}">
        <p14:creationId xmlns:p14="http://schemas.microsoft.com/office/powerpoint/2010/main" val="2859772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836712"/>
            <a:ext cx="61109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School Lunches &amp; Parent Pay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Milk &amp; Fruit provided daily for EYFS ( milk up to 5yrs)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2276872"/>
            <a:ext cx="6770035" cy="32681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5784824"/>
            <a:ext cx="81369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Parents will be given an activation code (paper copy/ email) within the first week for Parent Pay.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First week back – Tuesday 2</a:t>
            </a:r>
            <a:r>
              <a:rPr lang="en-GB" sz="1600" baseline="30000" dirty="0"/>
              <a:t>nd</a:t>
            </a:r>
            <a:r>
              <a:rPr lang="en-GB" sz="1600" dirty="0"/>
              <a:t> Sept. Please let the office know via email before end of this term if possible.  Book a week at a time Monday to Friday.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4264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980728"/>
            <a:ext cx="614302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Additional information</a:t>
            </a:r>
          </a:p>
          <a:p>
            <a:endParaRPr lang="en-GB" dirty="0"/>
          </a:p>
          <a:p>
            <a:r>
              <a:rPr lang="en-GB" dirty="0"/>
              <a:t> School bag will be provided and given on transition days.</a:t>
            </a:r>
          </a:p>
          <a:p>
            <a:endParaRPr lang="en-GB" dirty="0"/>
          </a:p>
          <a:p>
            <a:r>
              <a:rPr lang="en-GB" dirty="0"/>
              <a:t>     Please label school clothes especially tops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endParaRPr lang="en-GB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ym typeface="Wingdings" panose="05000000000000000000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58487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10381</TotalTime>
  <Words>663</Words>
  <Application>Microsoft Office PowerPoint</Application>
  <PresentationFormat>On-screen Show (4:3)</PresentationFormat>
  <Paragraphs>81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Book Antiqua</vt:lpstr>
      <vt:lpstr>Lucida Sans</vt:lpstr>
      <vt:lpstr>Wingdings</vt:lpstr>
      <vt:lpstr>Wingdings 2</vt:lpstr>
      <vt:lpstr>Wingdings 3</vt:lpstr>
      <vt:lpstr>Apex</vt:lpstr>
      <vt:lpstr>Welcome to… Trefonen c.e. school</vt:lpstr>
      <vt:lpstr>Welcome to school!</vt:lpstr>
      <vt:lpstr>PowerPoint Presentation</vt:lpstr>
      <vt:lpstr>First Glance!</vt:lpstr>
      <vt:lpstr>Staff in our class.</vt:lpstr>
      <vt:lpstr>Classroom In Robins we have both an inside and an outside learning area/classroom. Here are some pictures of the indoor learning area.</vt:lpstr>
      <vt:lpstr>Here are some photos of our outside learning area.</vt:lpstr>
      <vt:lpstr>PowerPoint Presentation</vt:lpstr>
      <vt:lpstr>Daily Routines</vt:lpstr>
      <vt:lpstr>PowerPoint Presentation</vt:lpstr>
      <vt:lpstr>Getting ready to start school.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Shropshire 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to… Trefonen c.e. school</dc:title>
  <dc:creator>Any Authorised User</dc:creator>
  <cp:lastModifiedBy>Sam Geran</cp:lastModifiedBy>
  <cp:revision>28</cp:revision>
  <dcterms:created xsi:type="dcterms:W3CDTF">2021-06-06T10:19:58Z</dcterms:created>
  <dcterms:modified xsi:type="dcterms:W3CDTF">2025-09-07T16:21:04Z</dcterms:modified>
</cp:coreProperties>
</file>