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6858000" cy="9906000" type="A4"/>
  <p:notesSz cx="6797675" cy="9926638"/>
  <p:embeddedFontLst>
    <p:embeddedFont>
      <p:font typeface="Corbel" panose="020B0503020204020204" pitchFamily="34" charset="0"/>
      <p:regular r:id="rId7"/>
      <p:bold r:id="rId8"/>
      <p:italic r:id="rId9"/>
      <p:boldItalic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Arial Narrow" panose="020B060602020203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20" roundtripDataSignature="AMtx7mgpSJUjkcFYcJFeIXDI6lM1juWoZ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D3EDFF"/>
    <a:srgbClr val="F9FD69"/>
    <a:srgbClr val="F7D65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E3C647-9C44-621F-A8BA-33094320BB56}" v="1052" dt="2022-09-28T20:46:09.3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59" autoAdjust="0"/>
    <p:restoredTop sz="94660"/>
  </p:normalViewPr>
  <p:slideViewPr>
    <p:cSldViewPr snapToGrid="0">
      <p:cViewPr>
        <p:scale>
          <a:sx n="152" d="100"/>
          <a:sy n="152" d="100"/>
        </p:scale>
        <p:origin x="830" y="-46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10.fntdata"/><Relationship Id="rId20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23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239963" y="1241425"/>
            <a:ext cx="23177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325880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4728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514351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358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857251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/>
            </a:lvl1pPr>
            <a:lvl2pPr lvl="1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/>
            </a:lvl2pPr>
            <a:lvl3pPr lvl="2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/>
            </a:lvl3pPr>
            <a:lvl4pPr lvl="3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4pPr>
            <a:lvl5pPr lvl="4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5pPr>
            <a:lvl6pPr lvl="5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6pPr>
            <a:lvl7pPr lvl="6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7pPr>
            <a:lvl8pPr lvl="7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8pPr>
            <a:lvl9pPr lvl="8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358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467918" y="6629228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>
                <a:solidFill>
                  <a:schemeClr val="dk1"/>
                </a:solidFill>
              </a:defRPr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1195">
                <a:solidFill>
                  <a:srgbClr val="888888"/>
                </a:solidFill>
              </a:defRPr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074">
                <a:solidFill>
                  <a:srgbClr val="888888"/>
                </a:solidFill>
              </a:defRPr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72383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72381" y="2428350"/>
            <a:ext cx="2901256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 b="1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 b="1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 b="1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72381" y="3618444"/>
            <a:ext cx="2901256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3471865" y="2428350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 b="1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 b="1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 b="1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3471865" y="3618444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72381" y="660401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191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2915544" y="1426285"/>
            <a:ext cx="3471862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249696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1911"/>
            </a:lvl1pPr>
            <a:lvl2pPr marL="513514" lvl="1" indent="-234505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1671"/>
            </a:lvl2pPr>
            <a:lvl3pPr marL="770271" lvl="2" indent="-219349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1433"/>
            </a:lvl3pPr>
            <a:lvl4pPr marL="1027028" lvl="3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4pPr>
            <a:lvl5pPr marL="1283786" lvl="4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5pPr>
            <a:lvl6pPr marL="1540542" lvl="5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6pPr>
            <a:lvl7pPr marL="1797300" lvl="6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7pPr>
            <a:lvl8pPr marL="2054057" lvl="7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8pPr>
            <a:lvl9pPr marL="2310814" lvl="8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72381" y="2971803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836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717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472381" y="660401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191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2915544" y="1426285"/>
            <a:ext cx="3471862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191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167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14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472381" y="2971803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836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717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7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1449698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1550677" y="2549569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jp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image" Target="../media/image12.jp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/>
        </p:nvSpPr>
        <p:spPr>
          <a:xfrm>
            <a:off x="326540" y="256028"/>
            <a:ext cx="3342153" cy="575047"/>
          </a:xfrm>
          <a:prstGeom prst="rect">
            <a:avLst/>
          </a:prstGeom>
          <a:solidFill>
            <a:schemeClr val="accent5">
              <a:lumMod val="20000"/>
              <a:lumOff val="80000"/>
              <a:alpha val="97000"/>
            </a:schemeClr>
          </a:solidFill>
          <a:ln w="571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pPr algn="ctr"/>
            <a:endParaRPr lang="en-GB" sz="5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Calibri"/>
              <a:cs typeface="Calibri"/>
              <a:sym typeface="Calibri"/>
            </a:endParaRPr>
          </a:p>
          <a:p>
            <a:pPr algn="ctr"/>
            <a:r>
              <a:rPr lang="en-GB" sz="12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Trefonen CE </a:t>
            </a:r>
            <a:r>
              <a:rPr lang="en-GB" sz="12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Primary School</a:t>
            </a:r>
            <a:endParaRPr lang="en-GB" sz="12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Calibri"/>
              <a:cs typeface="Calibri"/>
              <a:sym typeface="Calibri"/>
            </a:endParaRPr>
          </a:p>
          <a:p>
            <a:pPr algn="ctr"/>
            <a:r>
              <a:rPr lang="en-GB" sz="12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RE </a:t>
            </a:r>
            <a:r>
              <a:rPr lang="en-GB" sz="12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Learning </a:t>
            </a:r>
            <a:r>
              <a:rPr lang="en-GB" sz="12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Pathway</a:t>
            </a:r>
          </a:p>
          <a:p>
            <a:pPr algn="ctr"/>
            <a:endParaRPr sz="500" b="1" u="sng" dirty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4416" y="18960484"/>
            <a:ext cx="50984" cy="52579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4" name="Group 3"/>
          <p:cNvGrpSpPr/>
          <p:nvPr/>
        </p:nvGrpSpPr>
        <p:grpSpPr>
          <a:xfrm>
            <a:off x="213433" y="301593"/>
            <a:ext cx="6469327" cy="8884136"/>
            <a:chOff x="178463" y="197438"/>
            <a:chExt cx="6469327" cy="8884136"/>
          </a:xfrm>
        </p:grpSpPr>
        <p:grpSp>
          <p:nvGrpSpPr>
            <p:cNvPr id="2" name="Group 1"/>
            <p:cNvGrpSpPr/>
            <p:nvPr/>
          </p:nvGrpSpPr>
          <p:grpSpPr>
            <a:xfrm>
              <a:off x="178463" y="197438"/>
              <a:ext cx="6469327" cy="8788786"/>
              <a:chOff x="406461" y="578695"/>
              <a:chExt cx="6469327" cy="8788786"/>
            </a:xfrm>
          </p:grpSpPr>
          <p:sp>
            <p:nvSpPr>
              <p:cNvPr id="123" name="Google Shape;123;p1"/>
              <p:cNvSpPr/>
              <p:nvPr/>
            </p:nvSpPr>
            <p:spPr>
              <a:xfrm rot="5400000" flipH="1">
                <a:off x="4115876" y="3797056"/>
                <a:ext cx="2714073" cy="2413479"/>
              </a:xfrm>
              <a:prstGeom prst="blockArc">
                <a:avLst>
                  <a:gd name="adj1" fmla="val 10965172"/>
                  <a:gd name="adj2" fmla="val 92249"/>
                  <a:gd name="adj3" fmla="val 40345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124;p1"/>
              <p:cNvSpPr/>
              <p:nvPr/>
            </p:nvSpPr>
            <p:spPr>
              <a:xfrm>
                <a:off x="1273593" y="5165837"/>
                <a:ext cx="4352341" cy="1194995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1"/>
              <p:cNvSpPr/>
              <p:nvPr/>
            </p:nvSpPr>
            <p:spPr>
              <a:xfrm rot="16200000">
                <a:off x="177465" y="5367329"/>
                <a:ext cx="2588893" cy="2130901"/>
              </a:xfrm>
              <a:prstGeom prst="blockArc">
                <a:avLst>
                  <a:gd name="adj1" fmla="val 10908814"/>
                  <a:gd name="adj2" fmla="val 21195847"/>
                  <a:gd name="adj3" fmla="val 42053"/>
                </a:avLst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127;p1"/>
              <p:cNvSpPr/>
              <p:nvPr/>
            </p:nvSpPr>
            <p:spPr>
              <a:xfrm>
                <a:off x="1196990" y="8410997"/>
                <a:ext cx="4562334" cy="956484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28;p1"/>
              <p:cNvSpPr/>
              <p:nvPr/>
            </p:nvSpPr>
            <p:spPr>
              <a:xfrm rot="5400000" flipH="1">
                <a:off x="4374230" y="6865923"/>
                <a:ext cx="2627445" cy="2375670"/>
              </a:xfrm>
              <a:prstGeom prst="blockArc">
                <a:avLst>
                  <a:gd name="adj1" fmla="val 10718088"/>
                  <a:gd name="adj2" fmla="val 891324"/>
                  <a:gd name="adj3" fmla="val 40493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" name="Google Shape;130;p1"/>
              <p:cNvSpPr/>
              <p:nvPr/>
            </p:nvSpPr>
            <p:spPr>
              <a:xfrm>
                <a:off x="1350007" y="6740036"/>
                <a:ext cx="4264077" cy="98719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" name="Google Shape;131;p1"/>
              <p:cNvSpPr/>
              <p:nvPr/>
            </p:nvSpPr>
            <p:spPr>
              <a:xfrm rot="16200000">
                <a:off x="382638" y="2406124"/>
                <a:ext cx="2582676" cy="2222279"/>
              </a:xfrm>
              <a:prstGeom prst="blockArc">
                <a:avLst>
                  <a:gd name="adj1" fmla="val 10682866"/>
                  <a:gd name="adj2" fmla="val 194750"/>
                  <a:gd name="adj3" fmla="val 43138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" name="Google Shape;132;p1"/>
              <p:cNvSpPr/>
              <p:nvPr/>
            </p:nvSpPr>
            <p:spPr>
              <a:xfrm rot="5400000" flipH="1">
                <a:off x="4062956" y="584325"/>
                <a:ext cx="2696119" cy="2872214"/>
              </a:xfrm>
              <a:prstGeom prst="blockArc">
                <a:avLst>
                  <a:gd name="adj1" fmla="val 11595402"/>
                  <a:gd name="adj2" fmla="val 18331821"/>
                  <a:gd name="adj3" fmla="val 38233"/>
                </a:avLst>
              </a:prstGeom>
              <a:solidFill>
                <a:srgbClr val="F9FD6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" name="Google Shape;133;p1"/>
              <p:cNvSpPr/>
              <p:nvPr/>
            </p:nvSpPr>
            <p:spPr>
              <a:xfrm>
                <a:off x="1670929" y="2225929"/>
                <a:ext cx="4068101" cy="1106358"/>
              </a:xfrm>
              <a:prstGeom prst="rect">
                <a:avLst/>
              </a:prstGeom>
              <a:solidFill>
                <a:srgbClr val="F9FD6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" name="Google Shape;135;p1"/>
              <p:cNvSpPr/>
              <p:nvPr/>
            </p:nvSpPr>
            <p:spPr>
              <a:xfrm rot="19440239">
                <a:off x="5318491" y="578695"/>
                <a:ext cx="1041652" cy="1026447"/>
              </a:xfrm>
              <a:prstGeom prst="triangle">
                <a:avLst>
                  <a:gd name="adj" fmla="val 38702"/>
                </a:avLst>
              </a:prstGeom>
              <a:solidFill>
                <a:srgbClr val="F9FD6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rgbClr val="F9FD69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7" name="Google Shape;137;p1"/>
              <p:cNvSpPr/>
              <p:nvPr/>
            </p:nvSpPr>
            <p:spPr>
              <a:xfrm>
                <a:off x="1670929" y="3646761"/>
                <a:ext cx="3914582" cy="1161842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8" name="Google Shape;138;p1"/>
              <p:cNvGrpSpPr/>
              <p:nvPr/>
            </p:nvGrpSpPr>
            <p:grpSpPr>
              <a:xfrm>
                <a:off x="726956" y="2633146"/>
                <a:ext cx="1235378" cy="1322409"/>
                <a:chOff x="498354" y="7358163"/>
                <a:chExt cx="2026161" cy="1954739"/>
              </a:xfrm>
            </p:grpSpPr>
            <p:sp>
              <p:nvSpPr>
                <p:cNvPr id="139" name="Google Shape;139;p1"/>
                <p:cNvSpPr/>
                <p:nvPr/>
              </p:nvSpPr>
              <p:spPr>
                <a:xfrm>
                  <a:off x="498354" y="7358163"/>
                  <a:ext cx="2026161" cy="1954739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spcFirstLastPara="1" wrap="square" lIns="51340" tIns="25663" rIns="51340" bIns="25663" anchor="ctr" anchorCtr="0">
                  <a:noAutofit/>
                </a:bodyPr>
                <a:lstStyle/>
                <a:p>
                  <a:pPr algn="ctr"/>
                  <a:endParaRPr sz="121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" name="Google Shape;140;p1"/>
                <p:cNvSpPr/>
                <p:nvPr/>
              </p:nvSpPr>
              <p:spPr>
                <a:xfrm>
                  <a:off x="702021" y="7583265"/>
                  <a:ext cx="1618826" cy="150453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51340" tIns="25663" rIns="51340" bIns="25663" anchor="ctr" anchorCtr="0">
                  <a:noAutofit/>
                </a:bodyPr>
                <a:lstStyle/>
                <a:p>
                  <a:pPr algn="ctr"/>
                  <a:endParaRPr sz="121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1" name="Google Shape;141;p1"/>
                <p:cNvSpPr txBox="1"/>
                <p:nvPr/>
              </p:nvSpPr>
              <p:spPr>
                <a:xfrm>
                  <a:off x="974249" y="7983041"/>
                  <a:ext cx="958066" cy="62254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51340" tIns="25663" rIns="51340" bIns="25663" anchor="t" anchorCtr="0">
                  <a:spAutoFit/>
                </a:bodyPr>
                <a:lstStyle/>
                <a:p>
                  <a:pPr algn="ctr"/>
                  <a:r>
                    <a:rPr lang="en-GB" sz="1200" b="1" dirty="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Hawks Class</a:t>
                  </a:r>
                  <a:endParaRPr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5" name="Group 4"/>
            <p:cNvGrpSpPr/>
            <p:nvPr/>
          </p:nvGrpSpPr>
          <p:grpSpPr>
            <a:xfrm>
              <a:off x="261165" y="7855489"/>
              <a:ext cx="1181765" cy="1226085"/>
              <a:chOff x="-49238" y="14560601"/>
              <a:chExt cx="1522341" cy="1703966"/>
            </a:xfrm>
          </p:grpSpPr>
          <p:sp>
            <p:nvSpPr>
              <p:cNvPr id="279" name="Google Shape;139;p1"/>
              <p:cNvSpPr/>
              <p:nvPr/>
            </p:nvSpPr>
            <p:spPr>
              <a:xfrm>
                <a:off x="-49238" y="14560601"/>
                <a:ext cx="1522341" cy="1703966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Google Shape;140;p1"/>
              <p:cNvSpPr/>
              <p:nvPr/>
            </p:nvSpPr>
            <p:spPr>
              <a:xfrm>
                <a:off x="127426" y="14780602"/>
                <a:ext cx="1145640" cy="1271089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2" name="Google Shape;141;p1"/>
              <p:cNvSpPr txBox="1"/>
              <p:nvPr/>
            </p:nvSpPr>
            <p:spPr>
              <a:xfrm>
                <a:off x="105783" y="15115422"/>
                <a:ext cx="1130714" cy="5425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Robins</a:t>
                </a:r>
              </a:p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Class</a:t>
                </a:r>
                <a:endParaRPr sz="11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89" name="Group 288"/>
            <p:cNvGrpSpPr/>
            <p:nvPr/>
          </p:nvGrpSpPr>
          <p:grpSpPr>
            <a:xfrm>
              <a:off x="5339371" y="7020329"/>
              <a:ext cx="1192157" cy="1167110"/>
              <a:chOff x="6649232" y="15220087"/>
              <a:chExt cx="1425783" cy="1535222"/>
            </a:xfrm>
          </p:grpSpPr>
          <p:sp>
            <p:nvSpPr>
              <p:cNvPr id="290" name="Google Shape;139;p1"/>
              <p:cNvSpPr/>
              <p:nvPr/>
            </p:nvSpPr>
            <p:spPr>
              <a:xfrm>
                <a:off x="6649232" y="15220087"/>
                <a:ext cx="1425783" cy="1535222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1" name="Google Shape;140;p1"/>
              <p:cNvSpPr/>
              <p:nvPr/>
            </p:nvSpPr>
            <p:spPr>
              <a:xfrm>
                <a:off x="6803035" y="15418068"/>
                <a:ext cx="1081118" cy="116138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2" name="Google Shape;141;p1"/>
              <p:cNvSpPr txBox="1"/>
              <p:nvPr/>
            </p:nvSpPr>
            <p:spPr>
              <a:xfrm>
                <a:off x="6826738" y="15728812"/>
                <a:ext cx="1067033" cy="55399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Nightingales</a:t>
                </a:r>
              </a:p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Class</a:t>
                </a:r>
              </a:p>
            </p:txBody>
          </p:sp>
        </p:grpSp>
        <p:grpSp>
          <p:nvGrpSpPr>
            <p:cNvPr id="297" name="Group 296"/>
            <p:cNvGrpSpPr/>
            <p:nvPr/>
          </p:nvGrpSpPr>
          <p:grpSpPr>
            <a:xfrm>
              <a:off x="260421" y="5389016"/>
              <a:ext cx="1159785" cy="1194463"/>
              <a:chOff x="6348267" y="14812556"/>
              <a:chExt cx="1429016" cy="1485216"/>
            </a:xfrm>
          </p:grpSpPr>
          <p:sp>
            <p:nvSpPr>
              <p:cNvPr id="298" name="Google Shape;139;p1"/>
              <p:cNvSpPr/>
              <p:nvPr/>
            </p:nvSpPr>
            <p:spPr>
              <a:xfrm>
                <a:off x="6348267" y="14812556"/>
                <a:ext cx="1429016" cy="1485216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9" name="Google Shape;140;p1"/>
              <p:cNvSpPr/>
              <p:nvPr/>
            </p:nvSpPr>
            <p:spPr>
              <a:xfrm>
                <a:off x="6525853" y="14983486"/>
                <a:ext cx="1074715" cy="112700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0" name="Google Shape;141;p1"/>
              <p:cNvSpPr txBox="1"/>
              <p:nvPr/>
            </p:nvSpPr>
            <p:spPr>
              <a:xfrm>
                <a:off x="6507859" y="15172513"/>
                <a:ext cx="1060712" cy="765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endParaRPr lang="en-GB" sz="482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Wrens Class</a:t>
                </a:r>
                <a:endParaRPr sz="12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01" name="Group 300"/>
            <p:cNvGrpSpPr/>
            <p:nvPr/>
          </p:nvGrpSpPr>
          <p:grpSpPr>
            <a:xfrm>
              <a:off x="5235260" y="3990484"/>
              <a:ext cx="1206998" cy="1252923"/>
              <a:chOff x="6629267" y="14735834"/>
              <a:chExt cx="1253491" cy="1259571"/>
            </a:xfrm>
          </p:grpSpPr>
          <p:sp>
            <p:nvSpPr>
              <p:cNvPr id="302" name="Google Shape;139;p1"/>
              <p:cNvSpPr/>
              <p:nvPr/>
            </p:nvSpPr>
            <p:spPr>
              <a:xfrm>
                <a:off x="6629267" y="14735834"/>
                <a:ext cx="1253491" cy="12595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3" name="Google Shape;140;p1"/>
              <p:cNvSpPr/>
              <p:nvPr/>
            </p:nvSpPr>
            <p:spPr>
              <a:xfrm>
                <a:off x="6756302" y="14866998"/>
                <a:ext cx="983377" cy="995928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r>
                  <a:rPr lang="en-GB" sz="1210" dirty="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</a:t>
                </a:r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4" name="Google Shape;141;p1"/>
              <p:cNvSpPr txBox="1"/>
              <p:nvPr/>
            </p:nvSpPr>
            <p:spPr>
              <a:xfrm>
                <a:off x="6783764" y="15142529"/>
                <a:ext cx="912368" cy="4233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Puffins Class</a:t>
                </a:r>
                <a:endParaRPr sz="12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6" name="Rectangle 5"/>
          <p:cNvSpPr/>
          <p:nvPr/>
        </p:nvSpPr>
        <p:spPr>
          <a:xfrm>
            <a:off x="1518429" y="8164028"/>
            <a:ext cx="1189329" cy="963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latin typeface="Sassoon Penpals" panose="02000400000000000000" pitchFamily="50" charset="0"/>
              </a:rPr>
              <a:t>Autumn </a:t>
            </a:r>
            <a:r>
              <a:rPr lang="en-GB" sz="600" dirty="0" smtClean="0">
                <a:latin typeface="Sassoon Penpals" panose="02000400000000000000" pitchFamily="50" charset="0"/>
              </a:rPr>
              <a:t> 1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Christianity and Judaism 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>
                <a:latin typeface="Sassoon Penpals" panose="02000400000000000000" pitchFamily="50" charset="0"/>
              </a:rPr>
              <a:t>What makes people special to me and others</a:t>
            </a:r>
            <a:r>
              <a:rPr lang="en-GB" sz="600" dirty="0" smtClean="0">
                <a:latin typeface="Sassoon Penpals" panose="02000400000000000000" pitchFamily="50" charset="0"/>
              </a:rPr>
              <a:t>?</a:t>
            </a:r>
          </a:p>
          <a:p>
            <a:pPr algn="ctr"/>
            <a:r>
              <a:rPr lang="en-GB" sz="600" dirty="0">
                <a:latin typeface="Sassoon Penpals" panose="02000400000000000000" pitchFamily="50" charset="0"/>
              </a:rPr>
              <a:t>Autumn  2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Christianity: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Why </a:t>
            </a:r>
            <a:r>
              <a:rPr lang="en-GB" sz="600" dirty="0">
                <a:latin typeface="Sassoon Penpals" panose="02000400000000000000" pitchFamily="50" charset="0"/>
              </a:rPr>
              <a:t>do Christians perform nativity plays at Christmas?</a:t>
            </a: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834874" y="8172423"/>
            <a:ext cx="118932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Spring 1</a:t>
            </a: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Christianity</a:t>
            </a:r>
            <a:r>
              <a:rPr lang="en-GB" sz="600" u="sng" dirty="0">
                <a:latin typeface="Sassoon Penpals" panose="02000400000000000000" pitchFamily="50" charset="0"/>
              </a:rPr>
              <a:t>, Islam, Judaism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</a:t>
            </a:r>
            <a:r>
              <a:rPr lang="en-GB" sz="600" dirty="0">
                <a:latin typeface="Sassoon Penpals" panose="02000400000000000000" pitchFamily="50" charset="0"/>
              </a:rPr>
              <a:t>makes places special to me and others</a:t>
            </a:r>
            <a:r>
              <a:rPr lang="en-GB" sz="600" dirty="0" smtClean="0">
                <a:latin typeface="Sassoon Penpals" panose="02000400000000000000" pitchFamily="50" charset="0"/>
              </a:rPr>
              <a:t>?</a:t>
            </a:r>
          </a:p>
          <a:p>
            <a:pPr algn="ctr"/>
            <a:r>
              <a:rPr lang="en-GB" sz="600" dirty="0">
                <a:latin typeface="Sassoon Penpals" panose="02000400000000000000" pitchFamily="50" charset="0"/>
              </a:rPr>
              <a:t>Spring  </a:t>
            </a:r>
            <a:r>
              <a:rPr lang="en-GB" sz="600" dirty="0" smtClean="0">
                <a:latin typeface="Sassoon Penpals" panose="02000400000000000000" pitchFamily="50" charset="0"/>
              </a:rPr>
              <a:t>2</a:t>
            </a: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Christianity: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Why </a:t>
            </a:r>
            <a:r>
              <a:rPr lang="en-GB" sz="600" dirty="0">
                <a:latin typeface="Sassoon Penpals" panose="02000400000000000000" pitchFamily="50" charset="0"/>
              </a:rPr>
              <a:t>do Christians put a cross in an Easter Garden?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endParaRPr lang="en-GB" sz="800" dirty="0">
              <a:latin typeface="Sassoon Penpals" panose="02000400000000000000" pitchFamily="50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4173897" y="8166767"/>
            <a:ext cx="118932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Summer 1</a:t>
            </a: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Christianity</a:t>
            </a:r>
            <a:r>
              <a:rPr lang="en-GB" sz="600" u="sng" dirty="0">
                <a:latin typeface="Sassoon Penpals" panose="02000400000000000000" pitchFamily="50" charset="0"/>
              </a:rPr>
              <a:t>: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Why </a:t>
            </a:r>
            <a:r>
              <a:rPr lang="en-GB" sz="600" dirty="0">
                <a:latin typeface="Sassoon Penpals" panose="02000400000000000000" pitchFamily="50" charset="0"/>
              </a:rPr>
              <a:t>is the word ‘God’ so important to Christians</a:t>
            </a:r>
            <a:r>
              <a:rPr lang="en-GB" sz="600" dirty="0" smtClean="0">
                <a:latin typeface="Sassoon Penpals" panose="02000400000000000000" pitchFamily="50" charset="0"/>
              </a:rPr>
              <a:t>?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Summer 2 </a:t>
            </a: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Christianity, Islam, </a:t>
            </a:r>
            <a:r>
              <a:rPr lang="en-GB" sz="600" u="sng" dirty="0" err="1">
                <a:latin typeface="Sassoon Penpals" panose="02000400000000000000" pitchFamily="50" charset="0"/>
              </a:rPr>
              <a:t>Sikhi</a:t>
            </a:r>
            <a:r>
              <a:rPr lang="en-GB" sz="600" u="sng" dirty="0">
                <a:latin typeface="Sassoon Penpals" panose="02000400000000000000" pitchFamily="50" charset="0"/>
              </a:rPr>
              <a:t>: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</a:t>
            </a:r>
            <a:r>
              <a:rPr lang="en-GB" sz="600" dirty="0">
                <a:latin typeface="Sassoon Penpals" panose="02000400000000000000" pitchFamily="50" charset="0"/>
              </a:rPr>
              <a:t>can I and other people learn from stories?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A47D6DB-4724-4647-9B4F-A153A5412525}"/>
              </a:ext>
            </a:extLst>
          </p:cNvPr>
          <p:cNvSpPr txBox="1"/>
          <p:nvPr/>
        </p:nvSpPr>
        <p:spPr>
          <a:xfrm>
            <a:off x="333516" y="939690"/>
            <a:ext cx="3662233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800" b="1" noProof="1" smtClean="0">
                <a:latin typeface="Arial Narrow" panose="020B0606020202030204" pitchFamily="34" charset="0"/>
              </a:rPr>
              <a:t>At Trefonen we believe that </a:t>
            </a:r>
            <a:r>
              <a:rPr lang="en-US" sz="800" b="1" noProof="1" smtClean="0">
                <a:latin typeface="Arial Narrow" panose="020B0606020202030204" pitchFamily="34" charset="0"/>
              </a:rPr>
              <a:t>throughout </a:t>
            </a:r>
            <a:r>
              <a:rPr lang="en-US" sz="800" b="1" noProof="1" smtClean="0">
                <a:latin typeface="Arial Narrow" panose="020B0606020202030204" pitchFamily="34" charset="0"/>
              </a:rPr>
              <a:t>the teaching of RE children will be able to discover more about themselves, others and God. They will aquire a thorough knowledge of Christian Faith and </a:t>
            </a:r>
            <a:r>
              <a:rPr lang="en-US" sz="800" b="1" noProof="1" smtClean="0">
                <a:latin typeface="Arial Narrow" panose="020B0606020202030204" pitchFamily="34" charset="0"/>
              </a:rPr>
              <a:t>other </a:t>
            </a:r>
            <a:r>
              <a:rPr lang="en-US" sz="800" b="1" noProof="1" smtClean="0">
                <a:latin typeface="Arial Narrow" panose="020B0606020202030204" pitchFamily="34" charset="0"/>
              </a:rPr>
              <a:t>world faiths as well as develop their core values and spirituality</a:t>
            </a:r>
            <a:r>
              <a:rPr lang="en-US" sz="800" b="1" noProof="1">
                <a:latin typeface="Arial Narrow" panose="020B0606020202030204" pitchFamily="34" charset="0"/>
              </a:rPr>
              <a:t>. </a:t>
            </a:r>
            <a:endParaRPr lang="en-US" sz="800" b="1" noProof="1" smtClean="0">
              <a:latin typeface="Arial Narrow" panose="020B0606020202030204" pitchFamily="34" charset="0"/>
            </a:endParaRPr>
          </a:p>
          <a:p>
            <a:pPr algn="ctr"/>
            <a:endParaRPr lang="en-US" sz="800" b="1" noProof="1">
              <a:latin typeface="Arial Narrow" panose="020B0606020202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57228" y="6522337"/>
            <a:ext cx="757404" cy="963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Summer 2</a:t>
            </a:r>
            <a:r>
              <a:rPr lang="en-GB" sz="600" dirty="0">
                <a:latin typeface="Sassoon Penpals" panose="02000400000000000000" pitchFamily="50" charset="0"/>
              </a:rPr>
              <a:t>: Christianity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do Christians believe God is like?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Who made the world?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3285015" y="5028674"/>
            <a:ext cx="866860" cy="1163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2: Christianity</a:t>
            </a:r>
          </a:p>
          <a:p>
            <a:endParaRPr lang="en-GB" sz="7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pPr algn="ctr"/>
            <a:r>
              <a:rPr lang="en-GB" sz="600" dirty="0">
                <a:latin typeface="Sassoon Penpals" panose="02000400000000000000" pitchFamily="50" charset="0"/>
              </a:rPr>
              <a:t>Why </a:t>
            </a:r>
            <a:r>
              <a:rPr lang="en-GB" sz="600" dirty="0" smtClean="0">
                <a:latin typeface="Sassoon Penpals" panose="02000400000000000000" pitchFamily="50" charset="0"/>
              </a:rPr>
              <a:t>do Christians call the day that Jesus died ‘Good Friday’?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When Jesus left, what was the impact of Pentecost?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4839111" y="6495640"/>
            <a:ext cx="78105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Autumn 1: Judaism</a:t>
            </a:r>
          </a:p>
          <a:p>
            <a:pPr algn="ctr"/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Who </a:t>
            </a:r>
            <a:r>
              <a:rPr lang="en-GB" sz="600" dirty="0">
                <a:latin typeface="Sassoon Penpals" panose="02000400000000000000" pitchFamily="50" charset="0"/>
              </a:rPr>
              <a:t>is God to the </a:t>
            </a:r>
            <a:r>
              <a:rPr lang="en-GB" sz="600" dirty="0" smtClean="0">
                <a:latin typeface="Sassoon Penpals" panose="02000400000000000000" pitchFamily="50" charset="0"/>
              </a:rPr>
              <a:t>Jews?</a:t>
            </a:r>
          </a:p>
          <a:p>
            <a:pPr algn="ctr"/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Is </a:t>
            </a:r>
            <a:r>
              <a:rPr lang="en-GB" sz="600" dirty="0">
                <a:latin typeface="Sassoon Penpals" panose="02000400000000000000" pitchFamily="50" charset="0"/>
              </a:rPr>
              <a:t>Shabbat important to Jewish children?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endParaRPr lang="en-GB" sz="500" dirty="0">
              <a:latin typeface="Sassoon Penpals" panose="02000400000000000000" pitchFamily="50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2579340" y="4859351"/>
            <a:ext cx="1416410" cy="356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2970481" y="1975791"/>
            <a:ext cx="1369018" cy="356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4295973" y="1956466"/>
            <a:ext cx="1602250" cy="224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Sassoon Penpals" panose="02000400000000000000" pitchFamily="50" charset="0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C2164562-2A1F-4874-A5D1-AC2A65E83C0C}"/>
              </a:ext>
            </a:extLst>
          </p:cNvPr>
          <p:cNvGrpSpPr/>
          <p:nvPr/>
        </p:nvGrpSpPr>
        <p:grpSpPr>
          <a:xfrm>
            <a:off x="130391" y="4565691"/>
            <a:ext cx="1716475" cy="447213"/>
            <a:chOff x="249702" y="4917089"/>
            <a:chExt cx="2202816" cy="447213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A8B7235C-A5F4-4B69-A480-3A3D8065A110}"/>
                </a:ext>
              </a:extLst>
            </p:cNvPr>
            <p:cNvSpPr txBox="1"/>
            <p:nvPr/>
          </p:nvSpPr>
          <p:spPr>
            <a:xfrm>
              <a:off x="249702" y="49170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endParaRPr lang="en-US" sz="1200" b="1" noProof="1"/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B47D1625-2A13-4C5F-88D5-858497B32263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2308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endParaRPr lang="en-US" sz="900" b="1" noProof="1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5460582" y="5919870"/>
            <a:ext cx="136617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1" noProof="1" smtClean="0">
                <a:latin typeface="Corbel" panose="020B0503020204020204" pitchFamily="34" charset="0"/>
              </a:rPr>
              <a:t>.</a:t>
            </a:r>
            <a:endParaRPr lang="en-US" sz="800" b="1" noProof="1">
              <a:latin typeface="Corbel" panose="020B0503020204020204" pitchFamily="34" charset="0"/>
            </a:endParaRPr>
          </a:p>
        </p:txBody>
      </p:sp>
      <p:sp>
        <p:nvSpPr>
          <p:cNvPr id="154" name="Rectangle 153"/>
          <p:cNvSpPr/>
          <p:nvPr/>
        </p:nvSpPr>
        <p:spPr>
          <a:xfrm>
            <a:off x="1438282" y="9176561"/>
            <a:ext cx="40223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800" b="1" dirty="0">
              <a:latin typeface="Corbel" panose="020B0503020204020204" pitchFamily="34" charset="0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1904463" y="6463399"/>
            <a:ext cx="760155" cy="963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Summer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err="1" smtClean="0">
                <a:latin typeface="Sassoon Penpals" panose="02000400000000000000" pitchFamily="50" charset="0"/>
              </a:rPr>
              <a:t>Sikhi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Who is God to Sikhs?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Why do Sikhs admire Gurus?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3466135" y="6463796"/>
            <a:ext cx="794497" cy="1055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smtClean="0">
                <a:latin typeface="Sassoon Penpals" panose="02000400000000000000" pitchFamily="50" charset="0"/>
              </a:rPr>
              <a:t>Islam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Who is God to Muslims?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How important is the prophet Muhammed to Muslims?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4173896" y="6501596"/>
            <a:ext cx="779917" cy="1147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Autumn 2: Christianity</a:t>
            </a:r>
          </a:p>
          <a:p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>
                <a:latin typeface="Sassoon Penpals" panose="02000400000000000000" pitchFamily="50" charset="0"/>
              </a:rPr>
              <a:t>Why does </a:t>
            </a:r>
            <a:r>
              <a:rPr lang="en-GB" sz="600" dirty="0" smtClean="0">
                <a:latin typeface="Sassoon Penpals" panose="02000400000000000000" pitchFamily="50" charset="0"/>
              </a:rPr>
              <a:t>Christmas</a:t>
            </a:r>
          </a:p>
          <a:p>
            <a:pPr algn="ctr"/>
            <a:r>
              <a:rPr lang="en-GB" sz="600" dirty="0">
                <a:latin typeface="Sassoon Penpals" panose="02000400000000000000" pitchFamily="50" charset="0"/>
              </a:rPr>
              <a:t>matter to Christians</a:t>
            </a:r>
            <a:r>
              <a:rPr lang="en-GB" sz="600" dirty="0" smtClean="0">
                <a:latin typeface="Sassoon Penpals" panose="02000400000000000000" pitchFamily="50" charset="0"/>
              </a:rPr>
              <a:t>?</a:t>
            </a:r>
          </a:p>
          <a:p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is the good news that Jesus Brings?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1346604" y="4927639"/>
            <a:ext cx="7810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Autumn 1: Judaism</a:t>
            </a:r>
          </a:p>
          <a:p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</a:p>
          <a:p>
            <a:r>
              <a:rPr lang="en-GB" sz="600" dirty="0" smtClean="0">
                <a:latin typeface="Sassoon Penpals" panose="02000400000000000000" pitchFamily="50" charset="0"/>
              </a:rPr>
              <a:t>Does visiting the synagogue help Jewish children to feel closer to God?</a:t>
            </a: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r>
              <a:rPr lang="en-GB" sz="600" dirty="0" smtClean="0">
                <a:latin typeface="Sassoon Penpals" panose="02000400000000000000" pitchFamily="50" charset="0"/>
              </a:rPr>
              <a:t>What is the best way for a Jew to lead a good life?</a:t>
            </a:r>
            <a:endParaRPr lang="en-GB" sz="600" dirty="0">
              <a:latin typeface="Sassoon Penpals" panose="02000400000000000000" pitchFamily="50" charset="0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2005898" y="5063373"/>
            <a:ext cx="779917" cy="963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Autumn 2: Christianity</a:t>
            </a:r>
          </a:p>
          <a:p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  <a:endParaRPr lang="en-GB" sz="600" dirty="0">
              <a:latin typeface="Sassoon Penpals" panose="02000400000000000000" pitchFamily="50" charset="0"/>
            </a:endParaRPr>
          </a:p>
          <a:p>
            <a:r>
              <a:rPr lang="en-GB" sz="600" dirty="0" smtClean="0">
                <a:latin typeface="Sassoon Penpals" panose="02000400000000000000" pitchFamily="50" charset="0"/>
              </a:rPr>
              <a:t>Who is Jesus?</a:t>
            </a:r>
          </a:p>
          <a:p>
            <a:endParaRPr lang="en-GB" sz="600" u="sng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r>
              <a:rPr lang="en-GB" sz="600" dirty="0" smtClean="0">
                <a:latin typeface="Sassoon Penpals" panose="02000400000000000000" pitchFamily="50" charset="0"/>
              </a:rPr>
              <a:t>What is it like to follow God?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2608011" y="5037541"/>
            <a:ext cx="7944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smtClean="0">
                <a:latin typeface="Sassoon Penpals" panose="02000400000000000000" pitchFamily="50" charset="0"/>
              </a:rPr>
              <a:t>Islam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How important is the Qur’an to Muslims?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Does praying at regular intervals help Muslims in their everyday life?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2599274" y="6481453"/>
            <a:ext cx="866860" cy="1178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2: Christianity</a:t>
            </a:r>
          </a:p>
          <a:p>
            <a:endParaRPr lang="en-GB" sz="7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pPr algn="ctr"/>
            <a:r>
              <a:rPr lang="en-GB" sz="600" dirty="0">
                <a:latin typeface="Sassoon Penpals" panose="02000400000000000000" pitchFamily="50" charset="0"/>
              </a:rPr>
              <a:t>Why does Easter matter to </a:t>
            </a:r>
            <a:r>
              <a:rPr lang="en-GB" sz="600" dirty="0" smtClean="0">
                <a:latin typeface="Sassoon Penpals" panose="02000400000000000000" pitchFamily="50" charset="0"/>
              </a:rPr>
              <a:t>Christians?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Why was Jesus welcomed like a king or celebrity on Psalm Sunday?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2092739" y="3381088"/>
            <a:ext cx="7601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Summer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err="1" smtClean="0">
                <a:latin typeface="Sassoon Penpals" panose="02000400000000000000" pitchFamily="50" charset="0"/>
              </a:rPr>
              <a:t>Sikhi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Do Sikhs think it is important to share?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is the best way for a Sikh to lead a good life?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4623963" y="4945817"/>
            <a:ext cx="757404" cy="1240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Summer 2</a:t>
            </a:r>
            <a:r>
              <a:rPr lang="en-GB" sz="600" dirty="0">
                <a:latin typeface="Sassoon Penpals" panose="02000400000000000000" pitchFamily="50" charset="0"/>
              </a:rPr>
              <a:t>: Christianity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do Christians learn from the Creation story?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Do people need to go to church to show they are C?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4736391" y="3374253"/>
            <a:ext cx="7810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Autumn 1: Judaism</a:t>
            </a:r>
          </a:p>
          <a:p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How do Jewish beliefs, teaching and stories impact on daily life? </a:t>
            </a:r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How does celebrating Shavuot help Jewish children to feel closer to God?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4104506" y="3395709"/>
            <a:ext cx="779917" cy="1055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Autumn 2: Christianity</a:t>
            </a:r>
          </a:p>
          <a:p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Was Jesus the Messiah?</a:t>
            </a:r>
          </a:p>
          <a:p>
            <a:pPr algn="ctr"/>
            <a:endParaRPr lang="en-GB" sz="600" u="sng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does it mean if God is Holy and Loving?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3449163" y="3404426"/>
            <a:ext cx="7944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smtClean="0">
                <a:latin typeface="Sassoon Penpals" panose="02000400000000000000" pitchFamily="50" charset="0"/>
              </a:rPr>
              <a:t>Islam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Does completing a pilgrimage make a person a better Muslim?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is the best way for a Muslim to lead a good life?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2698597" y="3407302"/>
            <a:ext cx="866860" cy="1070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2: Christianity</a:t>
            </a:r>
          </a:p>
          <a:p>
            <a:endParaRPr lang="en-GB" sz="7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r>
              <a:rPr lang="en-GB" sz="600" dirty="0" smtClean="0">
                <a:latin typeface="Sassoon Penpals" panose="02000400000000000000" pitchFamily="50" charset="0"/>
              </a:rPr>
              <a:t>How can following God bring peace and justice?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When Jesus left, what was the impact of Pentecost?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4005729" y="4911613"/>
            <a:ext cx="7601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Summer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err="1" smtClean="0">
                <a:latin typeface="Sassoon Penpals" panose="02000400000000000000" pitchFamily="50" charset="0"/>
              </a:rPr>
              <a:t>Sikhi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Does taking part in the Baisakhi help Sikh children to feel a sense of belonging?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r>
              <a:rPr lang="en-GB" sz="600" dirty="0" smtClean="0">
                <a:latin typeface="Sassoon Penpals" panose="02000400000000000000" pitchFamily="50" charset="0"/>
              </a:rPr>
              <a:t>Does joining a </a:t>
            </a:r>
            <a:r>
              <a:rPr lang="en-GB" sz="600" dirty="0" err="1" smtClean="0">
                <a:latin typeface="Sassoon Penpals" panose="02000400000000000000" pitchFamily="50" charset="0"/>
              </a:rPr>
              <a:t>Khasala</a:t>
            </a:r>
            <a:r>
              <a:rPr lang="en-GB" sz="600" dirty="0" smtClean="0">
                <a:latin typeface="Sassoon Penpals" panose="02000400000000000000" pitchFamily="50" charset="0"/>
              </a:rPr>
              <a:t> make someone a better Sikh?</a:t>
            </a:r>
            <a:endParaRPr lang="en-GB" sz="600" dirty="0">
              <a:latin typeface="Sassoon Penpals" panose="02000400000000000000" pitchFamily="50" charset="0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1438282" y="3489867"/>
            <a:ext cx="75740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Summer 2</a:t>
            </a:r>
            <a:r>
              <a:rPr lang="en-GB" sz="600" dirty="0">
                <a:latin typeface="Sassoon Penpals" panose="02000400000000000000" pitchFamily="50" charset="0"/>
              </a:rPr>
              <a:t>: Christianity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kind of world did Jesus want?</a:t>
            </a:r>
          </a:p>
          <a:p>
            <a:pPr algn="ctr"/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Why are there four Gospels and how are they relevant to Christians?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1678997" y="2011534"/>
            <a:ext cx="7810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Autumn 1: Judaism</a:t>
            </a:r>
          </a:p>
          <a:p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Are Rosh </a:t>
            </a:r>
            <a:r>
              <a:rPr lang="en-GB" sz="600" dirty="0" err="1" smtClean="0">
                <a:latin typeface="Sassoon Penpals" panose="02000400000000000000" pitchFamily="50" charset="0"/>
              </a:rPr>
              <a:t>Hashana</a:t>
            </a:r>
            <a:r>
              <a:rPr lang="en-GB" sz="600" dirty="0" smtClean="0">
                <a:latin typeface="Sassoon Penpals" panose="02000400000000000000" pitchFamily="50" charset="0"/>
              </a:rPr>
              <a:t> and Yom Kippur important to Jewish children</a:t>
            </a:r>
            <a:r>
              <a:rPr lang="en-GB" sz="600" dirty="0" smtClean="0">
                <a:latin typeface="Sassoon Penpals" panose="02000400000000000000" pitchFamily="50" charset="0"/>
              </a:rPr>
              <a:t>?</a:t>
            </a:r>
          </a:p>
          <a:p>
            <a:pPr algn="ctr"/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is the best way for a Jew to show commitment to God?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2366870" y="2049911"/>
            <a:ext cx="779917" cy="1212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Autumn 2: Christianity</a:t>
            </a: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A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570" dirty="0" smtClean="0">
                <a:latin typeface="Sassoon Penpals" panose="02000400000000000000" pitchFamily="50" charset="0"/>
              </a:rPr>
              <a:t>Do Christmas celebrations and traditions help Christians to understand who Jesus was &amp; why he was born?</a:t>
            </a:r>
            <a:endParaRPr lang="en-GB" sz="600" u="sng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 smtClean="0">
                <a:latin typeface="Sassoon Penpals" panose="02000400000000000000" pitchFamily="50" charset="0"/>
              </a:rPr>
              <a:t>Cycle 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kind of King was Jesus?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3068885" y="1994902"/>
            <a:ext cx="79449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smtClean="0">
                <a:latin typeface="Sassoon Penpals" panose="02000400000000000000" pitchFamily="50" charset="0"/>
              </a:rPr>
              <a:t>Islam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is the best way for a Muslim to show </a:t>
            </a:r>
            <a:r>
              <a:rPr lang="en-GB" sz="600" dirty="0" err="1" smtClean="0">
                <a:latin typeface="Sassoon Penpals" panose="02000400000000000000" pitchFamily="50" charset="0"/>
              </a:rPr>
              <a:t>commiment</a:t>
            </a:r>
            <a:r>
              <a:rPr lang="en-GB" sz="600" dirty="0" smtClean="0">
                <a:latin typeface="Sassoon Penpals" panose="02000400000000000000" pitchFamily="50" charset="0"/>
              </a:rPr>
              <a:t> to God?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Does belief in the </a:t>
            </a:r>
            <a:r>
              <a:rPr lang="en-GB" sz="600" dirty="0" err="1" smtClean="0">
                <a:latin typeface="Sassoon Penpals" panose="02000400000000000000" pitchFamily="50" charset="0"/>
              </a:rPr>
              <a:t>Akhira</a:t>
            </a:r>
            <a:r>
              <a:rPr lang="en-GB" sz="600" dirty="0" smtClean="0">
                <a:latin typeface="Sassoon Penpals" panose="02000400000000000000" pitchFamily="50" charset="0"/>
              </a:rPr>
              <a:t> (life after death) help Muslims to lead a good </a:t>
            </a:r>
            <a:r>
              <a:rPr lang="en-GB" sz="600" dirty="0">
                <a:latin typeface="Sassoon Penpals" panose="02000400000000000000" pitchFamily="50" charset="0"/>
              </a:rPr>
              <a:t> </a:t>
            </a:r>
            <a:r>
              <a:rPr lang="en-GB" sz="600" dirty="0" smtClean="0">
                <a:latin typeface="Sassoon Penpals" panose="02000400000000000000" pitchFamily="50" charset="0"/>
              </a:rPr>
              <a:t>life?</a:t>
            </a:r>
          </a:p>
        </p:txBody>
      </p:sp>
      <p:sp>
        <p:nvSpPr>
          <p:cNvPr id="134" name="Rectangle 133"/>
          <p:cNvSpPr/>
          <p:nvPr/>
        </p:nvSpPr>
        <p:spPr>
          <a:xfrm>
            <a:off x="3751072" y="2030333"/>
            <a:ext cx="866860" cy="978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Spring </a:t>
            </a:r>
            <a:r>
              <a:rPr lang="en-GB" sz="600" dirty="0">
                <a:latin typeface="Sassoon Penpals" panose="02000400000000000000" pitchFamily="50" charset="0"/>
              </a:rPr>
              <a:t>2: Christianity</a:t>
            </a:r>
          </a:p>
          <a:p>
            <a:endParaRPr lang="en-GB" sz="7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difference does the resurrection make?</a:t>
            </a:r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did Jesus do to save </a:t>
            </a:r>
            <a:r>
              <a:rPr lang="en-GB" sz="600" dirty="0">
                <a:latin typeface="Sassoon Penpals" panose="02000400000000000000" pitchFamily="50" charset="0"/>
              </a:rPr>
              <a:t>h</a:t>
            </a:r>
            <a:r>
              <a:rPr lang="en-GB" sz="600" dirty="0" smtClean="0">
                <a:latin typeface="Sassoon Penpals" panose="02000400000000000000" pitchFamily="50" charset="0"/>
              </a:rPr>
              <a:t>uman beings?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4492834" y="2022231"/>
            <a:ext cx="76015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Summer </a:t>
            </a:r>
            <a:r>
              <a:rPr lang="en-GB" sz="600" dirty="0">
                <a:latin typeface="Sassoon Penpals" panose="02000400000000000000" pitchFamily="50" charset="0"/>
              </a:rPr>
              <a:t>1: </a:t>
            </a:r>
            <a:r>
              <a:rPr lang="en-GB" sz="600" dirty="0" err="1" smtClean="0">
                <a:latin typeface="Sassoon Penpals" panose="02000400000000000000" pitchFamily="50" charset="0"/>
              </a:rPr>
              <a:t>Sikhi</a:t>
            </a:r>
            <a:endParaRPr lang="en-GB" sz="600" dirty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  <a:endParaRPr lang="en-GB" sz="6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How far would a Sikh go for their religion?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is the best way for a Sikh to show their commitment to God?</a:t>
            </a:r>
          </a:p>
        </p:txBody>
      </p:sp>
      <p:sp>
        <p:nvSpPr>
          <p:cNvPr id="152" name="Rectangle 151"/>
          <p:cNvSpPr/>
          <p:nvPr/>
        </p:nvSpPr>
        <p:spPr>
          <a:xfrm>
            <a:off x="5243667" y="2049911"/>
            <a:ext cx="7574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 smtClean="0">
                <a:latin typeface="Sassoon Penpals" panose="02000400000000000000" pitchFamily="50" charset="0"/>
              </a:rPr>
              <a:t>Summer 2</a:t>
            </a:r>
            <a:r>
              <a:rPr lang="en-GB" sz="600" dirty="0">
                <a:latin typeface="Sassoon Penpals" panose="02000400000000000000" pitchFamily="50" charset="0"/>
              </a:rPr>
              <a:t>: Christianity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A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What would Jesus do?</a:t>
            </a:r>
          </a:p>
          <a:p>
            <a:pPr algn="ctr"/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r>
              <a:rPr lang="en-GB" sz="600" u="sng" dirty="0">
                <a:latin typeface="Sassoon Penpals" panose="02000400000000000000" pitchFamily="50" charset="0"/>
              </a:rPr>
              <a:t>Cycle </a:t>
            </a:r>
            <a:r>
              <a:rPr lang="en-GB" sz="600" u="sng" dirty="0" smtClean="0">
                <a:latin typeface="Sassoon Penpals" panose="02000400000000000000" pitchFamily="50" charset="0"/>
              </a:rPr>
              <a:t>B</a:t>
            </a:r>
          </a:p>
          <a:p>
            <a:pPr algn="ctr"/>
            <a:r>
              <a:rPr lang="en-GB" sz="600" dirty="0" smtClean="0">
                <a:latin typeface="Sassoon Penpals" panose="02000400000000000000" pitchFamily="50" charset="0"/>
              </a:rPr>
              <a:t>Creation and Science: Conflicting or complimentary?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4117674" y="1280995"/>
            <a:ext cx="2483093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800" b="1" noProof="1">
                <a:latin typeface="Arial Narrow" panose="020B0606020202030204" pitchFamily="34" charset="0"/>
              </a:rPr>
              <a:t>The most important ideas that we will learn about in every religion that we study </a:t>
            </a:r>
            <a:r>
              <a:rPr lang="en-US" sz="800" b="1" noProof="1">
                <a:latin typeface="Arial Narrow" panose="020B0606020202030204" pitchFamily="34" charset="0"/>
              </a:rPr>
              <a:t>are</a:t>
            </a:r>
            <a:r>
              <a:rPr lang="en-US" sz="800" b="1" noProof="1" smtClean="0">
                <a:latin typeface="Arial Narrow" panose="020B0606020202030204" pitchFamily="34" charset="0"/>
              </a:rPr>
              <a:t>: Community</a:t>
            </a:r>
            <a:r>
              <a:rPr lang="en-US" sz="800" b="1" noProof="1">
                <a:latin typeface="Arial Narrow" panose="020B0606020202030204" pitchFamily="34" charset="0"/>
              </a:rPr>
              <a:t>, Belonging, Being Special and Love. We will think about how the religions that we study help us to understand these very important ideas</a:t>
            </a:r>
            <a:endParaRPr lang="en-US" sz="800" b="1" noProof="1">
              <a:latin typeface="Arial Narrow" panose="020B0606020202030204" pitchFamily="34" charset="0"/>
            </a:endParaRP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2242201" y="1662859"/>
            <a:ext cx="365810" cy="21544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endParaRPr lang="en-US" sz="800" b="1" noProof="1">
              <a:latin typeface="Arial Narrow" panose="020B0606020202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603" y="7554213"/>
            <a:ext cx="3906385" cy="5356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94" y="4016182"/>
            <a:ext cx="553456" cy="10726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23" y="1927078"/>
            <a:ext cx="249720" cy="5918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47" y="7283869"/>
            <a:ext cx="389076" cy="686062"/>
          </a:xfrm>
          <a:prstGeom prst="rect">
            <a:avLst/>
          </a:prstGeom>
        </p:spPr>
      </p:pic>
      <p:grpSp>
        <p:nvGrpSpPr>
          <p:cNvPr id="159" name="Group 158"/>
          <p:cNvGrpSpPr/>
          <p:nvPr/>
        </p:nvGrpSpPr>
        <p:grpSpPr>
          <a:xfrm>
            <a:off x="2929928" y="6228904"/>
            <a:ext cx="182880" cy="182880"/>
            <a:chOff x="0" y="0"/>
            <a:chExt cx="182905" cy="182906"/>
          </a:xfrm>
        </p:grpSpPr>
        <p:sp>
          <p:nvSpPr>
            <p:cNvPr id="160" name="Shape 152"/>
            <p:cNvSpPr/>
            <p:nvPr/>
          </p:nvSpPr>
          <p:spPr>
            <a:xfrm>
              <a:off x="0" y="0"/>
              <a:ext cx="182905" cy="182906"/>
            </a:xfrm>
            <a:custGeom>
              <a:avLst/>
              <a:gdLst/>
              <a:ahLst/>
              <a:cxnLst/>
              <a:rect l="0" t="0" r="0" b="0"/>
              <a:pathLst>
                <a:path w="182905" h="182906">
                  <a:moveTo>
                    <a:pt x="91453" y="0"/>
                  </a:moveTo>
                  <a:cubicBezTo>
                    <a:pt x="141961" y="0"/>
                    <a:pt x="182905" y="40945"/>
                    <a:pt x="182905" y="91453"/>
                  </a:cubicBezTo>
                  <a:cubicBezTo>
                    <a:pt x="182905" y="141961"/>
                    <a:pt x="141961" y="182906"/>
                    <a:pt x="91453" y="182906"/>
                  </a:cubicBezTo>
                  <a:cubicBezTo>
                    <a:pt x="40945" y="182906"/>
                    <a:pt x="0" y="141961"/>
                    <a:pt x="0" y="91453"/>
                  </a:cubicBezTo>
                  <a:cubicBezTo>
                    <a:pt x="0" y="40945"/>
                    <a:pt x="40945" y="0"/>
                    <a:pt x="91453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AD3A72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61" name="Shape 153"/>
            <p:cNvSpPr/>
            <p:nvPr/>
          </p:nvSpPr>
          <p:spPr>
            <a:xfrm>
              <a:off x="58232" y="107280"/>
              <a:ext cx="69456" cy="52095"/>
            </a:xfrm>
            <a:custGeom>
              <a:avLst/>
              <a:gdLst/>
              <a:ahLst/>
              <a:cxnLst/>
              <a:rect l="0" t="0" r="0" b="0"/>
              <a:pathLst>
                <a:path w="69456" h="52095">
                  <a:moveTo>
                    <a:pt x="65710" y="0"/>
                  </a:moveTo>
                  <a:cubicBezTo>
                    <a:pt x="67704" y="0"/>
                    <a:pt x="69253" y="1613"/>
                    <a:pt x="69253" y="3607"/>
                  </a:cubicBezTo>
                  <a:cubicBezTo>
                    <a:pt x="69253" y="6807"/>
                    <a:pt x="69367" y="6807"/>
                    <a:pt x="69367" y="10008"/>
                  </a:cubicBezTo>
                  <a:cubicBezTo>
                    <a:pt x="69367" y="13208"/>
                    <a:pt x="69444" y="13208"/>
                    <a:pt x="69444" y="16408"/>
                  </a:cubicBezTo>
                  <a:cubicBezTo>
                    <a:pt x="69444" y="19608"/>
                    <a:pt x="69266" y="19608"/>
                    <a:pt x="69266" y="22809"/>
                  </a:cubicBezTo>
                  <a:cubicBezTo>
                    <a:pt x="69266" y="26010"/>
                    <a:pt x="69190" y="26010"/>
                    <a:pt x="69190" y="29210"/>
                  </a:cubicBezTo>
                  <a:cubicBezTo>
                    <a:pt x="69190" y="32410"/>
                    <a:pt x="69240" y="32410"/>
                    <a:pt x="69240" y="35611"/>
                  </a:cubicBezTo>
                  <a:cubicBezTo>
                    <a:pt x="69240" y="38824"/>
                    <a:pt x="69456" y="38824"/>
                    <a:pt x="69456" y="42024"/>
                  </a:cubicBezTo>
                  <a:cubicBezTo>
                    <a:pt x="69456" y="45225"/>
                    <a:pt x="69418" y="45225"/>
                    <a:pt x="69418" y="48438"/>
                  </a:cubicBezTo>
                  <a:cubicBezTo>
                    <a:pt x="69418" y="50431"/>
                    <a:pt x="67704" y="52019"/>
                    <a:pt x="65710" y="52019"/>
                  </a:cubicBezTo>
                  <a:cubicBezTo>
                    <a:pt x="62217" y="52019"/>
                    <a:pt x="62217" y="51943"/>
                    <a:pt x="58725" y="51943"/>
                  </a:cubicBezTo>
                  <a:cubicBezTo>
                    <a:pt x="55232" y="51943"/>
                    <a:pt x="55232" y="52095"/>
                    <a:pt x="51727" y="52095"/>
                  </a:cubicBezTo>
                  <a:cubicBezTo>
                    <a:pt x="48235" y="52095"/>
                    <a:pt x="48235" y="51930"/>
                    <a:pt x="44729" y="51930"/>
                  </a:cubicBezTo>
                  <a:cubicBezTo>
                    <a:pt x="42735" y="51930"/>
                    <a:pt x="41135" y="50431"/>
                    <a:pt x="41135" y="48438"/>
                  </a:cubicBezTo>
                  <a:cubicBezTo>
                    <a:pt x="41135" y="45276"/>
                    <a:pt x="41199" y="45276"/>
                    <a:pt x="41199" y="42126"/>
                  </a:cubicBezTo>
                  <a:cubicBezTo>
                    <a:pt x="41199" y="38976"/>
                    <a:pt x="41161" y="38976"/>
                    <a:pt x="41161" y="35826"/>
                  </a:cubicBezTo>
                  <a:cubicBezTo>
                    <a:pt x="41161" y="32664"/>
                    <a:pt x="41224" y="32664"/>
                    <a:pt x="41224" y="29502"/>
                  </a:cubicBezTo>
                  <a:cubicBezTo>
                    <a:pt x="41224" y="26352"/>
                    <a:pt x="42697" y="25933"/>
                    <a:pt x="41237" y="23139"/>
                  </a:cubicBezTo>
                  <a:cubicBezTo>
                    <a:pt x="39116" y="19062"/>
                    <a:pt x="39103" y="16739"/>
                    <a:pt x="34506" y="16739"/>
                  </a:cubicBezTo>
                  <a:cubicBezTo>
                    <a:pt x="29908" y="16739"/>
                    <a:pt x="30023" y="19126"/>
                    <a:pt x="27902" y="23203"/>
                  </a:cubicBezTo>
                  <a:cubicBezTo>
                    <a:pt x="26441" y="25997"/>
                    <a:pt x="28004" y="26340"/>
                    <a:pt x="28004" y="29502"/>
                  </a:cubicBezTo>
                  <a:cubicBezTo>
                    <a:pt x="28004" y="32651"/>
                    <a:pt x="27826" y="32651"/>
                    <a:pt x="27826" y="35801"/>
                  </a:cubicBezTo>
                  <a:cubicBezTo>
                    <a:pt x="27826" y="38964"/>
                    <a:pt x="28016" y="38964"/>
                    <a:pt x="28016" y="42126"/>
                  </a:cubicBezTo>
                  <a:cubicBezTo>
                    <a:pt x="28016" y="45276"/>
                    <a:pt x="27800" y="45276"/>
                    <a:pt x="27800" y="48438"/>
                  </a:cubicBezTo>
                  <a:cubicBezTo>
                    <a:pt x="27800" y="50431"/>
                    <a:pt x="26276" y="51994"/>
                    <a:pt x="24282" y="51994"/>
                  </a:cubicBezTo>
                  <a:cubicBezTo>
                    <a:pt x="20853" y="51994"/>
                    <a:pt x="20853" y="51917"/>
                    <a:pt x="17437" y="51917"/>
                  </a:cubicBezTo>
                  <a:cubicBezTo>
                    <a:pt x="14021" y="51917"/>
                    <a:pt x="14021" y="52095"/>
                    <a:pt x="10592" y="52095"/>
                  </a:cubicBezTo>
                  <a:cubicBezTo>
                    <a:pt x="7175" y="52095"/>
                    <a:pt x="7175" y="52019"/>
                    <a:pt x="3747" y="52019"/>
                  </a:cubicBezTo>
                  <a:cubicBezTo>
                    <a:pt x="1753" y="52019"/>
                    <a:pt x="0" y="50431"/>
                    <a:pt x="0" y="48438"/>
                  </a:cubicBezTo>
                  <a:cubicBezTo>
                    <a:pt x="0" y="45237"/>
                    <a:pt x="267" y="45237"/>
                    <a:pt x="267" y="42037"/>
                  </a:cubicBezTo>
                  <a:cubicBezTo>
                    <a:pt x="267" y="38836"/>
                    <a:pt x="63" y="38836"/>
                    <a:pt x="63" y="35636"/>
                  </a:cubicBezTo>
                  <a:cubicBezTo>
                    <a:pt x="63" y="32436"/>
                    <a:pt x="254" y="32436"/>
                    <a:pt x="254" y="29223"/>
                  </a:cubicBezTo>
                  <a:cubicBezTo>
                    <a:pt x="254" y="26035"/>
                    <a:pt x="127" y="26035"/>
                    <a:pt x="127" y="22835"/>
                  </a:cubicBezTo>
                  <a:cubicBezTo>
                    <a:pt x="127" y="19634"/>
                    <a:pt x="89" y="19634"/>
                    <a:pt x="89" y="16421"/>
                  </a:cubicBezTo>
                  <a:cubicBezTo>
                    <a:pt x="89" y="13221"/>
                    <a:pt x="203" y="13221"/>
                    <a:pt x="203" y="10020"/>
                  </a:cubicBezTo>
                  <a:cubicBezTo>
                    <a:pt x="203" y="6807"/>
                    <a:pt x="216" y="6807"/>
                    <a:pt x="216" y="3607"/>
                  </a:cubicBezTo>
                  <a:cubicBezTo>
                    <a:pt x="216" y="1613"/>
                    <a:pt x="1753" y="140"/>
                    <a:pt x="3747" y="140"/>
                  </a:cubicBezTo>
                  <a:cubicBezTo>
                    <a:pt x="5740" y="140"/>
                    <a:pt x="7341" y="1613"/>
                    <a:pt x="7341" y="3607"/>
                  </a:cubicBezTo>
                  <a:cubicBezTo>
                    <a:pt x="7341" y="7036"/>
                    <a:pt x="7417" y="7036"/>
                    <a:pt x="7417" y="10477"/>
                  </a:cubicBezTo>
                  <a:cubicBezTo>
                    <a:pt x="7417" y="13907"/>
                    <a:pt x="7315" y="13907"/>
                    <a:pt x="7315" y="17335"/>
                  </a:cubicBezTo>
                  <a:cubicBezTo>
                    <a:pt x="7315" y="20777"/>
                    <a:pt x="7252" y="20777"/>
                    <a:pt x="7252" y="24206"/>
                  </a:cubicBezTo>
                  <a:cubicBezTo>
                    <a:pt x="7252" y="27648"/>
                    <a:pt x="7442" y="27648"/>
                    <a:pt x="7442" y="31077"/>
                  </a:cubicBezTo>
                  <a:cubicBezTo>
                    <a:pt x="7442" y="34518"/>
                    <a:pt x="7442" y="34518"/>
                    <a:pt x="7442" y="37947"/>
                  </a:cubicBezTo>
                  <a:cubicBezTo>
                    <a:pt x="7442" y="41389"/>
                    <a:pt x="4877" y="42443"/>
                    <a:pt x="7264" y="44920"/>
                  </a:cubicBezTo>
                  <a:cubicBezTo>
                    <a:pt x="9576" y="47307"/>
                    <a:pt x="10681" y="44755"/>
                    <a:pt x="14008" y="44755"/>
                  </a:cubicBezTo>
                  <a:cubicBezTo>
                    <a:pt x="17335" y="44755"/>
                    <a:pt x="18199" y="47053"/>
                    <a:pt x="20701" y="44869"/>
                  </a:cubicBezTo>
                  <a:cubicBezTo>
                    <a:pt x="22885" y="42964"/>
                    <a:pt x="20726" y="41935"/>
                    <a:pt x="20726" y="39040"/>
                  </a:cubicBezTo>
                  <a:cubicBezTo>
                    <a:pt x="20726" y="36144"/>
                    <a:pt x="20765" y="36144"/>
                    <a:pt x="20765" y="33248"/>
                  </a:cubicBezTo>
                  <a:cubicBezTo>
                    <a:pt x="20765" y="30353"/>
                    <a:pt x="20523" y="30353"/>
                    <a:pt x="20523" y="27457"/>
                  </a:cubicBezTo>
                  <a:cubicBezTo>
                    <a:pt x="20523" y="24562"/>
                    <a:pt x="20561" y="24562"/>
                    <a:pt x="20561" y="21653"/>
                  </a:cubicBezTo>
                  <a:cubicBezTo>
                    <a:pt x="20561" y="20675"/>
                    <a:pt x="20980" y="19647"/>
                    <a:pt x="21692" y="18974"/>
                  </a:cubicBezTo>
                  <a:cubicBezTo>
                    <a:pt x="24244" y="16510"/>
                    <a:pt x="24333" y="16599"/>
                    <a:pt x="26899" y="14135"/>
                  </a:cubicBezTo>
                  <a:cubicBezTo>
                    <a:pt x="29451" y="11671"/>
                    <a:pt x="29439" y="11671"/>
                    <a:pt x="32004" y="9207"/>
                  </a:cubicBezTo>
                  <a:cubicBezTo>
                    <a:pt x="33401" y="7861"/>
                    <a:pt x="35649" y="7823"/>
                    <a:pt x="37046" y="9169"/>
                  </a:cubicBezTo>
                  <a:cubicBezTo>
                    <a:pt x="39611" y="11633"/>
                    <a:pt x="39560" y="11684"/>
                    <a:pt x="42113" y="14148"/>
                  </a:cubicBezTo>
                  <a:cubicBezTo>
                    <a:pt x="44679" y="16599"/>
                    <a:pt x="44691" y="16586"/>
                    <a:pt x="47244" y="19050"/>
                  </a:cubicBezTo>
                  <a:cubicBezTo>
                    <a:pt x="47955" y="19736"/>
                    <a:pt x="48260" y="20675"/>
                    <a:pt x="48260" y="21653"/>
                  </a:cubicBezTo>
                  <a:cubicBezTo>
                    <a:pt x="48260" y="24549"/>
                    <a:pt x="48298" y="24549"/>
                    <a:pt x="48298" y="27444"/>
                  </a:cubicBezTo>
                  <a:cubicBezTo>
                    <a:pt x="48298" y="30340"/>
                    <a:pt x="48476" y="30340"/>
                    <a:pt x="48476" y="33236"/>
                  </a:cubicBezTo>
                  <a:cubicBezTo>
                    <a:pt x="48476" y="36132"/>
                    <a:pt x="48412" y="36132"/>
                    <a:pt x="48412" y="39027"/>
                  </a:cubicBezTo>
                  <a:cubicBezTo>
                    <a:pt x="48412" y="41923"/>
                    <a:pt x="46203" y="42863"/>
                    <a:pt x="48425" y="44729"/>
                  </a:cubicBezTo>
                  <a:cubicBezTo>
                    <a:pt x="51054" y="46952"/>
                    <a:pt x="51791" y="44717"/>
                    <a:pt x="55220" y="44717"/>
                  </a:cubicBezTo>
                  <a:cubicBezTo>
                    <a:pt x="58661" y="44717"/>
                    <a:pt x="59703" y="47295"/>
                    <a:pt x="62141" y="44856"/>
                  </a:cubicBezTo>
                  <a:cubicBezTo>
                    <a:pt x="64567" y="42431"/>
                    <a:pt x="62141" y="41389"/>
                    <a:pt x="62141" y="37960"/>
                  </a:cubicBezTo>
                  <a:cubicBezTo>
                    <a:pt x="62141" y="34518"/>
                    <a:pt x="61989" y="34518"/>
                    <a:pt x="61989" y="31090"/>
                  </a:cubicBezTo>
                  <a:cubicBezTo>
                    <a:pt x="61989" y="27660"/>
                    <a:pt x="62052" y="27660"/>
                    <a:pt x="62052" y="24219"/>
                  </a:cubicBezTo>
                  <a:cubicBezTo>
                    <a:pt x="62052" y="20790"/>
                    <a:pt x="62014" y="20790"/>
                    <a:pt x="62014" y="17348"/>
                  </a:cubicBezTo>
                  <a:cubicBezTo>
                    <a:pt x="62014" y="13919"/>
                    <a:pt x="62230" y="13919"/>
                    <a:pt x="62230" y="10477"/>
                  </a:cubicBezTo>
                  <a:cubicBezTo>
                    <a:pt x="62230" y="7048"/>
                    <a:pt x="62027" y="7048"/>
                    <a:pt x="62027" y="3607"/>
                  </a:cubicBezTo>
                  <a:cubicBezTo>
                    <a:pt x="62027" y="1613"/>
                    <a:pt x="63729" y="0"/>
                    <a:pt x="6571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62" name="Shape 154"/>
            <p:cNvSpPr/>
            <p:nvPr/>
          </p:nvSpPr>
          <p:spPr>
            <a:xfrm>
              <a:off x="58054" y="67809"/>
              <a:ext cx="69875" cy="36931"/>
            </a:xfrm>
            <a:custGeom>
              <a:avLst/>
              <a:gdLst/>
              <a:ahLst/>
              <a:cxnLst/>
              <a:rect l="0" t="0" r="0" b="0"/>
              <a:pathLst>
                <a:path w="69875" h="36931">
                  <a:moveTo>
                    <a:pt x="31763" y="1308"/>
                  </a:moveTo>
                  <a:cubicBezTo>
                    <a:pt x="33147" y="0"/>
                    <a:pt x="35268" y="127"/>
                    <a:pt x="36665" y="1397"/>
                  </a:cubicBezTo>
                  <a:cubicBezTo>
                    <a:pt x="38913" y="3467"/>
                    <a:pt x="39014" y="3365"/>
                    <a:pt x="41262" y="5423"/>
                  </a:cubicBezTo>
                  <a:cubicBezTo>
                    <a:pt x="43523" y="7480"/>
                    <a:pt x="43548" y="7455"/>
                    <a:pt x="45796" y="9525"/>
                  </a:cubicBezTo>
                  <a:cubicBezTo>
                    <a:pt x="48057" y="11582"/>
                    <a:pt x="47981" y="11671"/>
                    <a:pt x="50229" y="13729"/>
                  </a:cubicBezTo>
                  <a:cubicBezTo>
                    <a:pt x="52489" y="15799"/>
                    <a:pt x="52476" y="15799"/>
                    <a:pt x="54737" y="17869"/>
                  </a:cubicBezTo>
                  <a:cubicBezTo>
                    <a:pt x="56985" y="19926"/>
                    <a:pt x="56947" y="19977"/>
                    <a:pt x="59207" y="22034"/>
                  </a:cubicBezTo>
                  <a:cubicBezTo>
                    <a:pt x="61468" y="24104"/>
                    <a:pt x="61544" y="24003"/>
                    <a:pt x="63805" y="26073"/>
                  </a:cubicBezTo>
                  <a:cubicBezTo>
                    <a:pt x="66065" y="28130"/>
                    <a:pt x="66116" y="28080"/>
                    <a:pt x="68364" y="30150"/>
                  </a:cubicBezTo>
                  <a:cubicBezTo>
                    <a:pt x="69837" y="31496"/>
                    <a:pt x="69875" y="33794"/>
                    <a:pt x="68529" y="35255"/>
                  </a:cubicBezTo>
                  <a:cubicBezTo>
                    <a:pt x="67818" y="36042"/>
                    <a:pt x="66865" y="36449"/>
                    <a:pt x="65888" y="36449"/>
                  </a:cubicBezTo>
                  <a:cubicBezTo>
                    <a:pt x="65024" y="36449"/>
                    <a:pt x="64211" y="36081"/>
                    <a:pt x="63525" y="35446"/>
                  </a:cubicBezTo>
                  <a:cubicBezTo>
                    <a:pt x="61100" y="33236"/>
                    <a:pt x="60998" y="33338"/>
                    <a:pt x="58572" y="31128"/>
                  </a:cubicBezTo>
                  <a:cubicBezTo>
                    <a:pt x="56147" y="28905"/>
                    <a:pt x="56261" y="28791"/>
                    <a:pt x="53835" y="26568"/>
                  </a:cubicBezTo>
                  <a:cubicBezTo>
                    <a:pt x="51410" y="24359"/>
                    <a:pt x="51346" y="24422"/>
                    <a:pt x="48920" y="22212"/>
                  </a:cubicBezTo>
                  <a:cubicBezTo>
                    <a:pt x="46495" y="19990"/>
                    <a:pt x="46533" y="19951"/>
                    <a:pt x="44107" y="17729"/>
                  </a:cubicBezTo>
                  <a:cubicBezTo>
                    <a:pt x="41681" y="15519"/>
                    <a:pt x="41656" y="15545"/>
                    <a:pt x="39230" y="13322"/>
                  </a:cubicBezTo>
                  <a:cubicBezTo>
                    <a:pt x="36805" y="11100"/>
                    <a:pt x="37643" y="8814"/>
                    <a:pt x="34354" y="8801"/>
                  </a:cubicBezTo>
                  <a:cubicBezTo>
                    <a:pt x="31140" y="8801"/>
                    <a:pt x="31940" y="11023"/>
                    <a:pt x="29616" y="13246"/>
                  </a:cubicBezTo>
                  <a:cubicBezTo>
                    <a:pt x="27280" y="15456"/>
                    <a:pt x="27318" y="15481"/>
                    <a:pt x="24994" y="17704"/>
                  </a:cubicBezTo>
                  <a:cubicBezTo>
                    <a:pt x="22657" y="19914"/>
                    <a:pt x="22733" y="19977"/>
                    <a:pt x="20396" y="22199"/>
                  </a:cubicBezTo>
                  <a:cubicBezTo>
                    <a:pt x="18072" y="24409"/>
                    <a:pt x="18148" y="24485"/>
                    <a:pt x="15811" y="26695"/>
                  </a:cubicBezTo>
                  <a:cubicBezTo>
                    <a:pt x="13487" y="28918"/>
                    <a:pt x="13360" y="28778"/>
                    <a:pt x="11024" y="30988"/>
                  </a:cubicBezTo>
                  <a:cubicBezTo>
                    <a:pt x="8699" y="33210"/>
                    <a:pt x="8826" y="33350"/>
                    <a:pt x="6502" y="35560"/>
                  </a:cubicBezTo>
                  <a:cubicBezTo>
                    <a:pt x="5055" y="36931"/>
                    <a:pt x="2743" y="36728"/>
                    <a:pt x="1372" y="35280"/>
                  </a:cubicBezTo>
                  <a:cubicBezTo>
                    <a:pt x="0" y="33833"/>
                    <a:pt x="25" y="31648"/>
                    <a:pt x="1473" y="30277"/>
                  </a:cubicBezTo>
                  <a:cubicBezTo>
                    <a:pt x="4000" y="27876"/>
                    <a:pt x="4051" y="27927"/>
                    <a:pt x="6579" y="25514"/>
                  </a:cubicBezTo>
                  <a:cubicBezTo>
                    <a:pt x="9119" y="23114"/>
                    <a:pt x="8992" y="22987"/>
                    <a:pt x="11532" y="20574"/>
                  </a:cubicBezTo>
                  <a:cubicBezTo>
                    <a:pt x="14059" y="18174"/>
                    <a:pt x="14110" y="18224"/>
                    <a:pt x="16637" y="15824"/>
                  </a:cubicBezTo>
                  <a:cubicBezTo>
                    <a:pt x="19164" y="13411"/>
                    <a:pt x="19063" y="13297"/>
                    <a:pt x="21590" y="10897"/>
                  </a:cubicBezTo>
                  <a:cubicBezTo>
                    <a:pt x="24130" y="8484"/>
                    <a:pt x="24308" y="8674"/>
                    <a:pt x="26835" y="6261"/>
                  </a:cubicBezTo>
                  <a:cubicBezTo>
                    <a:pt x="29375" y="3861"/>
                    <a:pt x="29235" y="3708"/>
                    <a:pt x="31763" y="1308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63" name="Shape 155"/>
            <p:cNvSpPr/>
            <p:nvPr/>
          </p:nvSpPr>
          <p:spPr>
            <a:xfrm>
              <a:off x="73497" y="18977"/>
              <a:ext cx="37795" cy="46685"/>
            </a:xfrm>
            <a:custGeom>
              <a:avLst/>
              <a:gdLst/>
              <a:ahLst/>
              <a:cxnLst/>
              <a:rect l="0" t="0" r="0" b="0"/>
              <a:pathLst>
                <a:path w="37795" h="46685">
                  <a:moveTo>
                    <a:pt x="18860" y="0"/>
                  </a:moveTo>
                  <a:cubicBezTo>
                    <a:pt x="20853" y="0"/>
                    <a:pt x="22555" y="1486"/>
                    <a:pt x="22555" y="3480"/>
                  </a:cubicBezTo>
                  <a:cubicBezTo>
                    <a:pt x="22555" y="6858"/>
                    <a:pt x="22352" y="6858"/>
                    <a:pt x="22352" y="10249"/>
                  </a:cubicBezTo>
                  <a:cubicBezTo>
                    <a:pt x="22352" y="13627"/>
                    <a:pt x="20269" y="14453"/>
                    <a:pt x="22479" y="17005"/>
                  </a:cubicBezTo>
                  <a:cubicBezTo>
                    <a:pt x="24409" y="19228"/>
                    <a:pt x="25413" y="16967"/>
                    <a:pt x="28346" y="16967"/>
                  </a:cubicBezTo>
                  <a:cubicBezTo>
                    <a:pt x="31267" y="16967"/>
                    <a:pt x="31267" y="17082"/>
                    <a:pt x="34201" y="17082"/>
                  </a:cubicBezTo>
                  <a:cubicBezTo>
                    <a:pt x="36195" y="17082"/>
                    <a:pt x="37795" y="18631"/>
                    <a:pt x="37795" y="20625"/>
                  </a:cubicBezTo>
                  <a:cubicBezTo>
                    <a:pt x="37795" y="22619"/>
                    <a:pt x="36195" y="24130"/>
                    <a:pt x="34201" y="24130"/>
                  </a:cubicBezTo>
                  <a:cubicBezTo>
                    <a:pt x="31267" y="24130"/>
                    <a:pt x="31267" y="24282"/>
                    <a:pt x="28346" y="24282"/>
                  </a:cubicBezTo>
                  <a:cubicBezTo>
                    <a:pt x="25413" y="24282"/>
                    <a:pt x="24397" y="22009"/>
                    <a:pt x="22390" y="24156"/>
                  </a:cubicBezTo>
                  <a:cubicBezTo>
                    <a:pt x="20244" y="26479"/>
                    <a:pt x="22466" y="27394"/>
                    <a:pt x="22466" y="30543"/>
                  </a:cubicBezTo>
                  <a:cubicBezTo>
                    <a:pt x="22466" y="33706"/>
                    <a:pt x="22403" y="33706"/>
                    <a:pt x="22403" y="36868"/>
                  </a:cubicBezTo>
                  <a:cubicBezTo>
                    <a:pt x="22403" y="40031"/>
                    <a:pt x="22441" y="40031"/>
                    <a:pt x="22441" y="43180"/>
                  </a:cubicBezTo>
                  <a:cubicBezTo>
                    <a:pt x="22441" y="45174"/>
                    <a:pt x="20853" y="46685"/>
                    <a:pt x="18860" y="46685"/>
                  </a:cubicBezTo>
                  <a:cubicBezTo>
                    <a:pt x="16866" y="46685"/>
                    <a:pt x="15380" y="45174"/>
                    <a:pt x="15380" y="43180"/>
                  </a:cubicBezTo>
                  <a:cubicBezTo>
                    <a:pt x="15380" y="40031"/>
                    <a:pt x="15342" y="40031"/>
                    <a:pt x="15342" y="36868"/>
                  </a:cubicBezTo>
                  <a:cubicBezTo>
                    <a:pt x="15342" y="33706"/>
                    <a:pt x="15240" y="33706"/>
                    <a:pt x="15240" y="30556"/>
                  </a:cubicBezTo>
                  <a:cubicBezTo>
                    <a:pt x="15240" y="27394"/>
                    <a:pt x="17310" y="26632"/>
                    <a:pt x="15164" y="24320"/>
                  </a:cubicBezTo>
                  <a:cubicBezTo>
                    <a:pt x="13170" y="22161"/>
                    <a:pt x="12319" y="24168"/>
                    <a:pt x="9385" y="24168"/>
                  </a:cubicBezTo>
                  <a:cubicBezTo>
                    <a:pt x="6452" y="24168"/>
                    <a:pt x="6452" y="24359"/>
                    <a:pt x="3518" y="24359"/>
                  </a:cubicBezTo>
                  <a:cubicBezTo>
                    <a:pt x="1524" y="24359"/>
                    <a:pt x="0" y="22619"/>
                    <a:pt x="0" y="20625"/>
                  </a:cubicBezTo>
                  <a:cubicBezTo>
                    <a:pt x="0" y="18631"/>
                    <a:pt x="1524" y="17069"/>
                    <a:pt x="3518" y="17069"/>
                  </a:cubicBezTo>
                  <a:cubicBezTo>
                    <a:pt x="6452" y="17069"/>
                    <a:pt x="6452" y="17132"/>
                    <a:pt x="9385" y="17132"/>
                  </a:cubicBezTo>
                  <a:cubicBezTo>
                    <a:pt x="12319" y="17132"/>
                    <a:pt x="13297" y="19202"/>
                    <a:pt x="15215" y="16980"/>
                  </a:cubicBezTo>
                  <a:cubicBezTo>
                    <a:pt x="17437" y="14427"/>
                    <a:pt x="15278" y="13627"/>
                    <a:pt x="15278" y="10249"/>
                  </a:cubicBezTo>
                  <a:cubicBezTo>
                    <a:pt x="15278" y="6858"/>
                    <a:pt x="15126" y="6858"/>
                    <a:pt x="15126" y="3480"/>
                  </a:cubicBezTo>
                  <a:cubicBezTo>
                    <a:pt x="15126" y="1486"/>
                    <a:pt x="16866" y="0"/>
                    <a:pt x="1886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64" name="TextBox 163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3198521" y="6212249"/>
            <a:ext cx="1228151" cy="21544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800" b="1" noProof="1" smtClean="0">
                <a:latin typeface="Arial Narrow" panose="020B0606020202030204" pitchFamily="34" charset="0"/>
              </a:rPr>
              <a:t>Uunderstanding the impact</a:t>
            </a:r>
            <a:endParaRPr lang="en-US" sz="800" b="1" noProof="1">
              <a:latin typeface="Arial Narrow" panose="020B0606020202030204" pitchFamily="34" charset="0"/>
            </a:endParaRPr>
          </a:p>
        </p:txBody>
      </p:sp>
      <p:grpSp>
        <p:nvGrpSpPr>
          <p:cNvPr id="165" name="Group 164"/>
          <p:cNvGrpSpPr/>
          <p:nvPr/>
        </p:nvGrpSpPr>
        <p:grpSpPr>
          <a:xfrm>
            <a:off x="4501613" y="6212923"/>
            <a:ext cx="182880" cy="182880"/>
            <a:chOff x="0" y="0"/>
            <a:chExt cx="182905" cy="182906"/>
          </a:xfrm>
        </p:grpSpPr>
        <p:sp>
          <p:nvSpPr>
            <p:cNvPr id="166" name="Shape 162"/>
            <p:cNvSpPr/>
            <p:nvPr/>
          </p:nvSpPr>
          <p:spPr>
            <a:xfrm>
              <a:off x="0" y="0"/>
              <a:ext cx="182905" cy="182906"/>
            </a:xfrm>
            <a:custGeom>
              <a:avLst/>
              <a:gdLst/>
              <a:ahLst/>
              <a:cxnLst/>
              <a:rect l="0" t="0" r="0" b="0"/>
              <a:pathLst>
                <a:path w="182905" h="182906">
                  <a:moveTo>
                    <a:pt x="91453" y="0"/>
                  </a:moveTo>
                  <a:cubicBezTo>
                    <a:pt x="141961" y="0"/>
                    <a:pt x="182905" y="40945"/>
                    <a:pt x="182905" y="91453"/>
                  </a:cubicBezTo>
                  <a:cubicBezTo>
                    <a:pt x="182905" y="141961"/>
                    <a:pt x="141961" y="182906"/>
                    <a:pt x="91453" y="182906"/>
                  </a:cubicBezTo>
                  <a:cubicBezTo>
                    <a:pt x="40945" y="182906"/>
                    <a:pt x="0" y="141961"/>
                    <a:pt x="0" y="91453"/>
                  </a:cubicBezTo>
                  <a:cubicBezTo>
                    <a:pt x="0" y="40945"/>
                    <a:pt x="40945" y="0"/>
                    <a:pt x="91453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B5BD0E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67" name="Shape 163"/>
            <p:cNvSpPr/>
            <p:nvPr/>
          </p:nvSpPr>
          <p:spPr>
            <a:xfrm>
              <a:off x="45140" y="79354"/>
              <a:ext cx="60262" cy="59639"/>
            </a:xfrm>
            <a:custGeom>
              <a:avLst/>
              <a:gdLst/>
              <a:ahLst/>
              <a:cxnLst/>
              <a:rect l="0" t="0" r="0" b="0"/>
              <a:pathLst>
                <a:path w="60262" h="59639">
                  <a:moveTo>
                    <a:pt x="51626" y="901"/>
                  </a:moveTo>
                  <a:cubicBezTo>
                    <a:pt x="52984" y="1702"/>
                    <a:pt x="54521" y="2197"/>
                    <a:pt x="55563" y="3239"/>
                  </a:cubicBezTo>
                  <a:cubicBezTo>
                    <a:pt x="55791" y="3467"/>
                    <a:pt x="55169" y="4089"/>
                    <a:pt x="55397" y="4318"/>
                  </a:cubicBezTo>
                  <a:cubicBezTo>
                    <a:pt x="58776" y="7696"/>
                    <a:pt x="60262" y="11887"/>
                    <a:pt x="60262" y="16688"/>
                  </a:cubicBezTo>
                  <a:cubicBezTo>
                    <a:pt x="60262" y="21475"/>
                    <a:pt x="58509" y="25412"/>
                    <a:pt x="55131" y="28803"/>
                  </a:cubicBezTo>
                  <a:cubicBezTo>
                    <a:pt x="49009" y="34925"/>
                    <a:pt x="49530" y="35446"/>
                    <a:pt x="43396" y="41580"/>
                  </a:cubicBezTo>
                  <a:cubicBezTo>
                    <a:pt x="37262" y="47701"/>
                    <a:pt x="37541" y="47980"/>
                    <a:pt x="31407" y="54115"/>
                  </a:cubicBezTo>
                  <a:cubicBezTo>
                    <a:pt x="28029" y="57493"/>
                    <a:pt x="23292" y="59639"/>
                    <a:pt x="18504" y="59639"/>
                  </a:cubicBezTo>
                  <a:cubicBezTo>
                    <a:pt x="13716" y="59639"/>
                    <a:pt x="9779" y="56693"/>
                    <a:pt x="6401" y="53302"/>
                  </a:cubicBezTo>
                  <a:cubicBezTo>
                    <a:pt x="6172" y="53073"/>
                    <a:pt x="5728" y="53530"/>
                    <a:pt x="5499" y="53302"/>
                  </a:cubicBezTo>
                  <a:cubicBezTo>
                    <a:pt x="2121" y="49924"/>
                    <a:pt x="0" y="45542"/>
                    <a:pt x="0" y="40754"/>
                  </a:cubicBezTo>
                  <a:cubicBezTo>
                    <a:pt x="0" y="35966"/>
                    <a:pt x="2032" y="31496"/>
                    <a:pt x="5410" y="28105"/>
                  </a:cubicBezTo>
                  <a:cubicBezTo>
                    <a:pt x="10960" y="22568"/>
                    <a:pt x="10770" y="22377"/>
                    <a:pt x="16319" y="16840"/>
                  </a:cubicBezTo>
                  <a:cubicBezTo>
                    <a:pt x="17564" y="15596"/>
                    <a:pt x="19571" y="15913"/>
                    <a:pt x="20815" y="17157"/>
                  </a:cubicBezTo>
                  <a:cubicBezTo>
                    <a:pt x="22060" y="18390"/>
                    <a:pt x="21933" y="19964"/>
                    <a:pt x="20701" y="21209"/>
                  </a:cubicBezTo>
                  <a:cubicBezTo>
                    <a:pt x="15151" y="26759"/>
                    <a:pt x="14935" y="26543"/>
                    <a:pt x="9385" y="32080"/>
                  </a:cubicBezTo>
                  <a:cubicBezTo>
                    <a:pt x="7201" y="34265"/>
                    <a:pt x="6591" y="37655"/>
                    <a:pt x="6591" y="40754"/>
                  </a:cubicBezTo>
                  <a:cubicBezTo>
                    <a:pt x="6591" y="43840"/>
                    <a:pt x="7493" y="46952"/>
                    <a:pt x="9677" y="49123"/>
                  </a:cubicBezTo>
                  <a:cubicBezTo>
                    <a:pt x="9906" y="49352"/>
                    <a:pt x="9690" y="49568"/>
                    <a:pt x="9906" y="49797"/>
                  </a:cubicBezTo>
                  <a:cubicBezTo>
                    <a:pt x="12090" y="51981"/>
                    <a:pt x="15418" y="53416"/>
                    <a:pt x="18504" y="53416"/>
                  </a:cubicBezTo>
                  <a:cubicBezTo>
                    <a:pt x="21590" y="53416"/>
                    <a:pt x="24740" y="51803"/>
                    <a:pt x="26924" y="49619"/>
                  </a:cubicBezTo>
                  <a:cubicBezTo>
                    <a:pt x="33045" y="43497"/>
                    <a:pt x="32817" y="43256"/>
                    <a:pt x="38951" y="37135"/>
                  </a:cubicBezTo>
                  <a:cubicBezTo>
                    <a:pt x="45072" y="31000"/>
                    <a:pt x="45136" y="31064"/>
                    <a:pt x="51270" y="24930"/>
                  </a:cubicBezTo>
                  <a:cubicBezTo>
                    <a:pt x="53442" y="22758"/>
                    <a:pt x="55067" y="19774"/>
                    <a:pt x="55067" y="16688"/>
                  </a:cubicBezTo>
                  <a:cubicBezTo>
                    <a:pt x="55067" y="13589"/>
                    <a:pt x="53531" y="10528"/>
                    <a:pt x="51359" y="8356"/>
                  </a:cubicBezTo>
                  <a:cubicBezTo>
                    <a:pt x="51130" y="8128"/>
                    <a:pt x="51422" y="7836"/>
                    <a:pt x="51194" y="7607"/>
                  </a:cubicBezTo>
                  <a:cubicBezTo>
                    <a:pt x="50533" y="6947"/>
                    <a:pt x="49314" y="6820"/>
                    <a:pt x="48425" y="6299"/>
                  </a:cubicBezTo>
                  <a:cubicBezTo>
                    <a:pt x="46914" y="5397"/>
                    <a:pt x="46317" y="3378"/>
                    <a:pt x="47219" y="1867"/>
                  </a:cubicBezTo>
                  <a:cubicBezTo>
                    <a:pt x="48120" y="355"/>
                    <a:pt x="50114" y="0"/>
                    <a:pt x="51626" y="901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68" name="Shape 164"/>
            <p:cNvSpPr/>
            <p:nvPr/>
          </p:nvSpPr>
          <p:spPr>
            <a:xfrm>
              <a:off x="31881" y="70413"/>
              <a:ext cx="87338" cy="80124"/>
            </a:xfrm>
            <a:custGeom>
              <a:avLst/>
              <a:gdLst/>
              <a:ahLst/>
              <a:cxnLst/>
              <a:rect l="0" t="0" r="0" b="0"/>
              <a:pathLst>
                <a:path w="87338" h="80124">
                  <a:moveTo>
                    <a:pt x="74143" y="1067"/>
                  </a:moveTo>
                  <a:cubicBezTo>
                    <a:pt x="75298" y="1943"/>
                    <a:pt x="75959" y="3162"/>
                    <a:pt x="76898" y="4102"/>
                  </a:cubicBezTo>
                  <a:cubicBezTo>
                    <a:pt x="77127" y="4331"/>
                    <a:pt x="76975" y="4483"/>
                    <a:pt x="77203" y="4712"/>
                  </a:cubicBezTo>
                  <a:cubicBezTo>
                    <a:pt x="80073" y="7569"/>
                    <a:pt x="82156" y="10643"/>
                    <a:pt x="83655" y="14288"/>
                  </a:cubicBezTo>
                  <a:cubicBezTo>
                    <a:pt x="85154" y="17920"/>
                    <a:pt x="87338" y="21565"/>
                    <a:pt x="87338" y="25629"/>
                  </a:cubicBezTo>
                  <a:cubicBezTo>
                    <a:pt x="87338" y="29693"/>
                    <a:pt x="85509" y="33490"/>
                    <a:pt x="84011" y="37122"/>
                  </a:cubicBezTo>
                  <a:cubicBezTo>
                    <a:pt x="82512" y="40767"/>
                    <a:pt x="80963" y="44577"/>
                    <a:pt x="78092" y="47434"/>
                  </a:cubicBezTo>
                  <a:cubicBezTo>
                    <a:pt x="71958" y="53568"/>
                    <a:pt x="72085" y="53696"/>
                    <a:pt x="65964" y="59830"/>
                  </a:cubicBezTo>
                  <a:cubicBezTo>
                    <a:pt x="59830" y="65951"/>
                    <a:pt x="58928" y="65062"/>
                    <a:pt x="52807" y="71184"/>
                  </a:cubicBezTo>
                  <a:cubicBezTo>
                    <a:pt x="49936" y="74054"/>
                    <a:pt x="47193" y="77089"/>
                    <a:pt x="43548" y="78587"/>
                  </a:cubicBezTo>
                  <a:cubicBezTo>
                    <a:pt x="39916" y="80086"/>
                    <a:pt x="35827" y="80086"/>
                    <a:pt x="31763" y="80086"/>
                  </a:cubicBezTo>
                  <a:cubicBezTo>
                    <a:pt x="27699" y="80086"/>
                    <a:pt x="23597" y="80124"/>
                    <a:pt x="19964" y="78626"/>
                  </a:cubicBezTo>
                  <a:cubicBezTo>
                    <a:pt x="16319" y="77127"/>
                    <a:pt x="13360" y="74270"/>
                    <a:pt x="10503" y="71412"/>
                  </a:cubicBezTo>
                  <a:cubicBezTo>
                    <a:pt x="10274" y="71184"/>
                    <a:pt x="10389" y="71069"/>
                    <a:pt x="10160" y="70841"/>
                  </a:cubicBezTo>
                  <a:cubicBezTo>
                    <a:pt x="6261" y="66929"/>
                    <a:pt x="3086" y="62611"/>
                    <a:pt x="1765" y="57620"/>
                  </a:cubicBezTo>
                  <a:cubicBezTo>
                    <a:pt x="394" y="52464"/>
                    <a:pt x="0" y="46812"/>
                    <a:pt x="1372" y="41669"/>
                  </a:cubicBezTo>
                  <a:cubicBezTo>
                    <a:pt x="2692" y="36678"/>
                    <a:pt x="5804" y="32004"/>
                    <a:pt x="9715" y="28092"/>
                  </a:cubicBezTo>
                  <a:cubicBezTo>
                    <a:pt x="14008" y="23813"/>
                    <a:pt x="14288" y="24092"/>
                    <a:pt x="18580" y="19799"/>
                  </a:cubicBezTo>
                  <a:cubicBezTo>
                    <a:pt x="22860" y="15519"/>
                    <a:pt x="22822" y="15481"/>
                    <a:pt x="27115" y="11189"/>
                  </a:cubicBezTo>
                  <a:cubicBezTo>
                    <a:pt x="28359" y="9944"/>
                    <a:pt x="29997" y="10046"/>
                    <a:pt x="31242" y="11278"/>
                  </a:cubicBezTo>
                  <a:cubicBezTo>
                    <a:pt x="32487" y="12522"/>
                    <a:pt x="33045" y="14631"/>
                    <a:pt x="31801" y="15875"/>
                  </a:cubicBezTo>
                  <a:cubicBezTo>
                    <a:pt x="27508" y="20168"/>
                    <a:pt x="27305" y="19952"/>
                    <a:pt x="23012" y="24244"/>
                  </a:cubicBezTo>
                  <a:cubicBezTo>
                    <a:pt x="18720" y="28524"/>
                    <a:pt x="18720" y="28524"/>
                    <a:pt x="14427" y="32817"/>
                  </a:cubicBezTo>
                  <a:cubicBezTo>
                    <a:pt x="11341" y="35903"/>
                    <a:pt x="9741" y="39688"/>
                    <a:pt x="8699" y="43637"/>
                  </a:cubicBezTo>
                  <a:cubicBezTo>
                    <a:pt x="7607" y="47701"/>
                    <a:pt x="7468" y="51727"/>
                    <a:pt x="8547" y="55804"/>
                  </a:cubicBezTo>
                  <a:cubicBezTo>
                    <a:pt x="9601" y="59741"/>
                    <a:pt x="10630" y="64198"/>
                    <a:pt x="13716" y="67285"/>
                  </a:cubicBezTo>
                  <a:cubicBezTo>
                    <a:pt x="13945" y="67513"/>
                    <a:pt x="14173" y="67285"/>
                    <a:pt x="14402" y="67513"/>
                  </a:cubicBezTo>
                  <a:cubicBezTo>
                    <a:pt x="18910" y="72034"/>
                    <a:pt x="25324" y="74219"/>
                    <a:pt x="31763" y="74219"/>
                  </a:cubicBezTo>
                  <a:cubicBezTo>
                    <a:pt x="38202" y="74219"/>
                    <a:pt x="44310" y="71730"/>
                    <a:pt x="48831" y="67221"/>
                  </a:cubicBezTo>
                  <a:cubicBezTo>
                    <a:pt x="54966" y="61087"/>
                    <a:pt x="55359" y="61481"/>
                    <a:pt x="61481" y="55347"/>
                  </a:cubicBezTo>
                  <a:cubicBezTo>
                    <a:pt x="67615" y="49225"/>
                    <a:pt x="67589" y="49187"/>
                    <a:pt x="73711" y="43053"/>
                  </a:cubicBezTo>
                  <a:cubicBezTo>
                    <a:pt x="78232" y="38545"/>
                    <a:pt x="80251" y="32067"/>
                    <a:pt x="80251" y="25629"/>
                  </a:cubicBezTo>
                  <a:cubicBezTo>
                    <a:pt x="80251" y="19190"/>
                    <a:pt x="78359" y="12586"/>
                    <a:pt x="73838" y="8065"/>
                  </a:cubicBezTo>
                  <a:cubicBezTo>
                    <a:pt x="73622" y="7836"/>
                    <a:pt x="73609" y="7849"/>
                    <a:pt x="73381" y="7620"/>
                  </a:cubicBezTo>
                  <a:cubicBezTo>
                    <a:pt x="72644" y="6883"/>
                    <a:pt x="71577" y="6363"/>
                    <a:pt x="70650" y="5677"/>
                  </a:cubicBezTo>
                  <a:cubicBezTo>
                    <a:pt x="69253" y="4610"/>
                    <a:pt x="68936" y="3188"/>
                    <a:pt x="70002" y="1791"/>
                  </a:cubicBezTo>
                  <a:cubicBezTo>
                    <a:pt x="71069" y="394"/>
                    <a:pt x="72746" y="0"/>
                    <a:pt x="74143" y="1067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69" name="Shape 165"/>
            <p:cNvSpPr/>
            <p:nvPr/>
          </p:nvSpPr>
          <p:spPr>
            <a:xfrm>
              <a:off x="80979" y="41761"/>
              <a:ext cx="60808" cy="58547"/>
            </a:xfrm>
            <a:custGeom>
              <a:avLst/>
              <a:gdLst/>
              <a:ahLst/>
              <a:cxnLst/>
              <a:rect l="0" t="0" r="0" b="0"/>
              <a:pathLst>
                <a:path w="60808" h="58547">
                  <a:moveTo>
                    <a:pt x="42507" y="0"/>
                  </a:moveTo>
                  <a:cubicBezTo>
                    <a:pt x="47104" y="0"/>
                    <a:pt x="51829" y="1740"/>
                    <a:pt x="55321" y="5233"/>
                  </a:cubicBezTo>
                  <a:cubicBezTo>
                    <a:pt x="55550" y="5461"/>
                    <a:pt x="55397" y="5601"/>
                    <a:pt x="55626" y="5829"/>
                  </a:cubicBezTo>
                  <a:cubicBezTo>
                    <a:pt x="59004" y="9208"/>
                    <a:pt x="60808" y="13703"/>
                    <a:pt x="60808" y="18492"/>
                  </a:cubicBezTo>
                  <a:cubicBezTo>
                    <a:pt x="60808" y="23292"/>
                    <a:pt x="58560" y="27343"/>
                    <a:pt x="55182" y="30721"/>
                  </a:cubicBezTo>
                  <a:cubicBezTo>
                    <a:pt x="49632" y="36259"/>
                    <a:pt x="50292" y="36919"/>
                    <a:pt x="44742" y="42469"/>
                  </a:cubicBezTo>
                  <a:cubicBezTo>
                    <a:pt x="43510" y="43714"/>
                    <a:pt x="40729" y="44057"/>
                    <a:pt x="39484" y="42812"/>
                  </a:cubicBezTo>
                  <a:cubicBezTo>
                    <a:pt x="38240" y="41567"/>
                    <a:pt x="38494" y="38697"/>
                    <a:pt x="39738" y="37452"/>
                  </a:cubicBezTo>
                  <a:cubicBezTo>
                    <a:pt x="45288" y="31903"/>
                    <a:pt x="46050" y="32677"/>
                    <a:pt x="51600" y="27127"/>
                  </a:cubicBezTo>
                  <a:cubicBezTo>
                    <a:pt x="53772" y="24956"/>
                    <a:pt x="54686" y="21590"/>
                    <a:pt x="54686" y="18492"/>
                  </a:cubicBezTo>
                  <a:cubicBezTo>
                    <a:pt x="54686" y="15405"/>
                    <a:pt x="53327" y="12484"/>
                    <a:pt x="51143" y="10313"/>
                  </a:cubicBezTo>
                  <a:cubicBezTo>
                    <a:pt x="50927" y="10084"/>
                    <a:pt x="51194" y="9804"/>
                    <a:pt x="50978" y="9576"/>
                  </a:cubicBezTo>
                  <a:cubicBezTo>
                    <a:pt x="46469" y="5080"/>
                    <a:pt x="39141" y="5664"/>
                    <a:pt x="34633" y="10173"/>
                  </a:cubicBezTo>
                  <a:cubicBezTo>
                    <a:pt x="28512" y="16294"/>
                    <a:pt x="27953" y="15748"/>
                    <a:pt x="21831" y="21882"/>
                  </a:cubicBezTo>
                  <a:cubicBezTo>
                    <a:pt x="15697" y="28004"/>
                    <a:pt x="15367" y="27674"/>
                    <a:pt x="9233" y="33808"/>
                  </a:cubicBezTo>
                  <a:cubicBezTo>
                    <a:pt x="4737" y="38316"/>
                    <a:pt x="4839" y="46711"/>
                    <a:pt x="9347" y="51219"/>
                  </a:cubicBezTo>
                  <a:cubicBezTo>
                    <a:pt x="9563" y="51435"/>
                    <a:pt x="9652" y="51346"/>
                    <a:pt x="9868" y="51575"/>
                  </a:cubicBezTo>
                  <a:cubicBezTo>
                    <a:pt x="10541" y="52248"/>
                    <a:pt x="11544" y="52693"/>
                    <a:pt x="12433" y="53213"/>
                  </a:cubicBezTo>
                  <a:cubicBezTo>
                    <a:pt x="13945" y="54115"/>
                    <a:pt x="14973" y="56033"/>
                    <a:pt x="14072" y="57544"/>
                  </a:cubicBezTo>
                  <a:cubicBezTo>
                    <a:pt x="13475" y="58547"/>
                    <a:pt x="12040" y="58179"/>
                    <a:pt x="10960" y="58179"/>
                  </a:cubicBezTo>
                  <a:cubicBezTo>
                    <a:pt x="10401" y="58179"/>
                    <a:pt x="10058" y="58382"/>
                    <a:pt x="9550" y="58077"/>
                  </a:cubicBezTo>
                  <a:cubicBezTo>
                    <a:pt x="8192" y="57277"/>
                    <a:pt x="7315" y="56223"/>
                    <a:pt x="6274" y="55182"/>
                  </a:cubicBezTo>
                  <a:cubicBezTo>
                    <a:pt x="6058" y="54966"/>
                    <a:pt x="5055" y="55956"/>
                    <a:pt x="4839" y="55740"/>
                  </a:cubicBezTo>
                  <a:cubicBezTo>
                    <a:pt x="1346" y="52235"/>
                    <a:pt x="0" y="47155"/>
                    <a:pt x="0" y="42571"/>
                  </a:cubicBezTo>
                  <a:cubicBezTo>
                    <a:pt x="0" y="37973"/>
                    <a:pt x="1918" y="33477"/>
                    <a:pt x="5410" y="29985"/>
                  </a:cubicBezTo>
                  <a:cubicBezTo>
                    <a:pt x="11544" y="23851"/>
                    <a:pt x="10922" y="23228"/>
                    <a:pt x="17043" y="17094"/>
                  </a:cubicBezTo>
                  <a:cubicBezTo>
                    <a:pt x="23178" y="10973"/>
                    <a:pt x="24105" y="11900"/>
                    <a:pt x="30239" y="5766"/>
                  </a:cubicBezTo>
                  <a:cubicBezTo>
                    <a:pt x="33731" y="2274"/>
                    <a:pt x="37922" y="0"/>
                    <a:pt x="4250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70" name="Shape 166"/>
            <p:cNvSpPr/>
            <p:nvPr/>
          </p:nvSpPr>
          <p:spPr>
            <a:xfrm>
              <a:off x="68457" y="28795"/>
              <a:ext cx="85661" cy="81255"/>
            </a:xfrm>
            <a:custGeom>
              <a:avLst/>
              <a:gdLst/>
              <a:ahLst/>
              <a:cxnLst/>
              <a:rect l="0" t="0" r="0" b="0"/>
              <a:pathLst>
                <a:path w="85661" h="81255">
                  <a:moveTo>
                    <a:pt x="55042" y="0"/>
                  </a:moveTo>
                  <a:cubicBezTo>
                    <a:pt x="59093" y="0"/>
                    <a:pt x="63348" y="673"/>
                    <a:pt x="66980" y="2172"/>
                  </a:cubicBezTo>
                  <a:cubicBezTo>
                    <a:pt x="70637" y="3670"/>
                    <a:pt x="73889" y="6426"/>
                    <a:pt x="76759" y="9284"/>
                  </a:cubicBezTo>
                  <a:cubicBezTo>
                    <a:pt x="76987" y="9513"/>
                    <a:pt x="76848" y="9652"/>
                    <a:pt x="77076" y="9881"/>
                  </a:cubicBezTo>
                  <a:cubicBezTo>
                    <a:pt x="80988" y="13792"/>
                    <a:pt x="82969" y="18745"/>
                    <a:pt x="84290" y="23737"/>
                  </a:cubicBezTo>
                  <a:cubicBezTo>
                    <a:pt x="85661" y="28892"/>
                    <a:pt x="85484" y="33985"/>
                    <a:pt x="84112" y="39129"/>
                  </a:cubicBezTo>
                  <a:cubicBezTo>
                    <a:pt x="82779" y="44133"/>
                    <a:pt x="80353" y="48501"/>
                    <a:pt x="76441" y="52413"/>
                  </a:cubicBezTo>
                  <a:cubicBezTo>
                    <a:pt x="72149" y="56705"/>
                    <a:pt x="72352" y="56896"/>
                    <a:pt x="68059" y="61189"/>
                  </a:cubicBezTo>
                  <a:cubicBezTo>
                    <a:pt x="63767" y="65481"/>
                    <a:pt x="63805" y="65507"/>
                    <a:pt x="59512" y="69799"/>
                  </a:cubicBezTo>
                  <a:cubicBezTo>
                    <a:pt x="58268" y="71044"/>
                    <a:pt x="56667" y="71247"/>
                    <a:pt x="55423" y="70002"/>
                  </a:cubicBezTo>
                  <a:cubicBezTo>
                    <a:pt x="54178" y="68758"/>
                    <a:pt x="54039" y="66802"/>
                    <a:pt x="55270" y="65558"/>
                  </a:cubicBezTo>
                  <a:cubicBezTo>
                    <a:pt x="59563" y="61265"/>
                    <a:pt x="59982" y="61684"/>
                    <a:pt x="64275" y="57404"/>
                  </a:cubicBezTo>
                  <a:cubicBezTo>
                    <a:pt x="68555" y="53111"/>
                    <a:pt x="67945" y="52489"/>
                    <a:pt x="72225" y="48197"/>
                  </a:cubicBezTo>
                  <a:cubicBezTo>
                    <a:pt x="75324" y="45110"/>
                    <a:pt x="77178" y="41504"/>
                    <a:pt x="78219" y="37554"/>
                  </a:cubicBezTo>
                  <a:cubicBezTo>
                    <a:pt x="79311" y="33490"/>
                    <a:pt x="79261" y="29451"/>
                    <a:pt x="78181" y="25375"/>
                  </a:cubicBezTo>
                  <a:cubicBezTo>
                    <a:pt x="77127" y="21425"/>
                    <a:pt x="75857" y="17272"/>
                    <a:pt x="72771" y="14186"/>
                  </a:cubicBezTo>
                  <a:cubicBezTo>
                    <a:pt x="72542" y="13957"/>
                    <a:pt x="72758" y="13741"/>
                    <a:pt x="72530" y="13513"/>
                  </a:cubicBezTo>
                  <a:cubicBezTo>
                    <a:pt x="68008" y="9004"/>
                    <a:pt x="61481" y="6706"/>
                    <a:pt x="55042" y="6706"/>
                  </a:cubicBezTo>
                  <a:cubicBezTo>
                    <a:pt x="48590" y="6706"/>
                    <a:pt x="42329" y="9271"/>
                    <a:pt x="37821" y="13792"/>
                  </a:cubicBezTo>
                  <a:cubicBezTo>
                    <a:pt x="31687" y="19914"/>
                    <a:pt x="31928" y="20155"/>
                    <a:pt x="25794" y="26289"/>
                  </a:cubicBezTo>
                  <a:cubicBezTo>
                    <a:pt x="19672" y="32423"/>
                    <a:pt x="19977" y="32728"/>
                    <a:pt x="13843" y="38862"/>
                  </a:cubicBezTo>
                  <a:cubicBezTo>
                    <a:pt x="9335" y="43383"/>
                    <a:pt x="6680" y="49086"/>
                    <a:pt x="6680" y="55525"/>
                  </a:cubicBezTo>
                  <a:cubicBezTo>
                    <a:pt x="6680" y="61963"/>
                    <a:pt x="9601" y="67399"/>
                    <a:pt x="14122" y="71920"/>
                  </a:cubicBezTo>
                  <a:cubicBezTo>
                    <a:pt x="14351" y="72149"/>
                    <a:pt x="14275" y="72225"/>
                    <a:pt x="14503" y="72441"/>
                  </a:cubicBezTo>
                  <a:cubicBezTo>
                    <a:pt x="15227" y="73177"/>
                    <a:pt x="15862" y="73927"/>
                    <a:pt x="16789" y="74638"/>
                  </a:cubicBezTo>
                  <a:cubicBezTo>
                    <a:pt x="18186" y="75705"/>
                    <a:pt x="17450" y="77661"/>
                    <a:pt x="16383" y="79070"/>
                  </a:cubicBezTo>
                  <a:cubicBezTo>
                    <a:pt x="15761" y="79883"/>
                    <a:pt x="15469" y="81255"/>
                    <a:pt x="14503" y="81255"/>
                  </a:cubicBezTo>
                  <a:cubicBezTo>
                    <a:pt x="13830" y="81255"/>
                    <a:pt x="13437" y="80226"/>
                    <a:pt x="12865" y="79782"/>
                  </a:cubicBezTo>
                  <a:cubicBezTo>
                    <a:pt x="11709" y="78905"/>
                    <a:pt x="10084" y="78727"/>
                    <a:pt x="9144" y="77800"/>
                  </a:cubicBezTo>
                  <a:cubicBezTo>
                    <a:pt x="8915" y="77572"/>
                    <a:pt x="9309" y="77178"/>
                    <a:pt x="9081" y="76962"/>
                  </a:cubicBezTo>
                  <a:cubicBezTo>
                    <a:pt x="6210" y="74092"/>
                    <a:pt x="3696" y="70904"/>
                    <a:pt x="2184" y="67259"/>
                  </a:cubicBezTo>
                  <a:cubicBezTo>
                    <a:pt x="699" y="63627"/>
                    <a:pt x="0" y="59589"/>
                    <a:pt x="0" y="55525"/>
                  </a:cubicBezTo>
                  <a:cubicBezTo>
                    <a:pt x="0" y="51460"/>
                    <a:pt x="279" y="47257"/>
                    <a:pt x="1778" y="43624"/>
                  </a:cubicBezTo>
                  <a:cubicBezTo>
                    <a:pt x="3277" y="39967"/>
                    <a:pt x="5867" y="36614"/>
                    <a:pt x="8738" y="33744"/>
                  </a:cubicBezTo>
                  <a:cubicBezTo>
                    <a:pt x="14859" y="27610"/>
                    <a:pt x="14770" y="27521"/>
                    <a:pt x="20892" y="21387"/>
                  </a:cubicBezTo>
                  <a:cubicBezTo>
                    <a:pt x="27026" y="15265"/>
                    <a:pt x="27851" y="16078"/>
                    <a:pt x="33985" y="9957"/>
                  </a:cubicBezTo>
                  <a:cubicBezTo>
                    <a:pt x="36843" y="7087"/>
                    <a:pt x="39675" y="4229"/>
                    <a:pt x="43320" y="2718"/>
                  </a:cubicBezTo>
                  <a:cubicBezTo>
                    <a:pt x="46952" y="1232"/>
                    <a:pt x="50978" y="0"/>
                    <a:pt x="55042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71" name="TextBox 170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4789653" y="6197300"/>
            <a:ext cx="987178" cy="21544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800" b="1" noProof="1" smtClean="0">
                <a:latin typeface="Arial Narrow" panose="020B0606020202030204" pitchFamily="34" charset="0"/>
              </a:rPr>
              <a:t>Making connections</a:t>
            </a:r>
            <a:endParaRPr lang="en-US" sz="800" b="1" noProof="1">
              <a:latin typeface="Arial Narrow" panose="020B0606020202030204" pitchFamily="34" charset="0"/>
            </a:endParaRPr>
          </a:p>
        </p:txBody>
      </p:sp>
      <p:grpSp>
        <p:nvGrpSpPr>
          <p:cNvPr id="172" name="Group 171"/>
          <p:cNvGrpSpPr/>
          <p:nvPr/>
        </p:nvGrpSpPr>
        <p:grpSpPr>
          <a:xfrm>
            <a:off x="1514251" y="5737089"/>
            <a:ext cx="198120" cy="651512"/>
            <a:chOff x="0" y="29898"/>
            <a:chExt cx="182905" cy="644108"/>
          </a:xfrm>
        </p:grpSpPr>
        <p:sp>
          <p:nvSpPr>
            <p:cNvPr id="173" name="Shape 131"/>
            <p:cNvSpPr/>
            <p:nvPr/>
          </p:nvSpPr>
          <p:spPr>
            <a:xfrm>
              <a:off x="42136" y="52425"/>
              <a:ext cx="80975" cy="94399"/>
            </a:xfrm>
            <a:custGeom>
              <a:avLst/>
              <a:gdLst/>
              <a:ahLst/>
              <a:cxnLst/>
              <a:rect l="0" t="0" r="0" b="0"/>
              <a:pathLst>
                <a:path w="80975" h="94399">
                  <a:moveTo>
                    <a:pt x="3607" y="0"/>
                  </a:moveTo>
                  <a:cubicBezTo>
                    <a:pt x="5486" y="0"/>
                    <a:pt x="7049" y="1511"/>
                    <a:pt x="7049" y="3391"/>
                  </a:cubicBezTo>
                  <a:cubicBezTo>
                    <a:pt x="7049" y="10338"/>
                    <a:pt x="7214" y="10338"/>
                    <a:pt x="7214" y="17272"/>
                  </a:cubicBezTo>
                  <a:cubicBezTo>
                    <a:pt x="7214" y="24219"/>
                    <a:pt x="6858" y="24219"/>
                    <a:pt x="6858" y="31166"/>
                  </a:cubicBezTo>
                  <a:cubicBezTo>
                    <a:pt x="6858" y="38113"/>
                    <a:pt x="7176" y="38113"/>
                    <a:pt x="7176" y="45047"/>
                  </a:cubicBezTo>
                  <a:cubicBezTo>
                    <a:pt x="7176" y="51994"/>
                    <a:pt x="6782" y="51994"/>
                    <a:pt x="6782" y="58941"/>
                  </a:cubicBezTo>
                  <a:cubicBezTo>
                    <a:pt x="6782" y="65875"/>
                    <a:pt x="7137" y="65875"/>
                    <a:pt x="7137" y="72822"/>
                  </a:cubicBezTo>
                  <a:cubicBezTo>
                    <a:pt x="7137" y="79756"/>
                    <a:pt x="6731" y="79756"/>
                    <a:pt x="6731" y="86703"/>
                  </a:cubicBezTo>
                  <a:cubicBezTo>
                    <a:pt x="6731" y="87071"/>
                    <a:pt x="7315" y="87440"/>
                    <a:pt x="7683" y="87440"/>
                  </a:cubicBezTo>
                  <a:cubicBezTo>
                    <a:pt x="14237" y="87440"/>
                    <a:pt x="14237" y="87109"/>
                    <a:pt x="20790" y="87109"/>
                  </a:cubicBezTo>
                  <a:cubicBezTo>
                    <a:pt x="27356" y="87109"/>
                    <a:pt x="27356" y="87097"/>
                    <a:pt x="33909" y="87097"/>
                  </a:cubicBezTo>
                  <a:cubicBezTo>
                    <a:pt x="40462" y="87097"/>
                    <a:pt x="40462" y="87401"/>
                    <a:pt x="47015" y="87401"/>
                  </a:cubicBezTo>
                  <a:cubicBezTo>
                    <a:pt x="53569" y="87401"/>
                    <a:pt x="53569" y="87427"/>
                    <a:pt x="60122" y="87427"/>
                  </a:cubicBezTo>
                  <a:cubicBezTo>
                    <a:pt x="66675" y="87427"/>
                    <a:pt x="66675" y="87579"/>
                    <a:pt x="73228" y="87579"/>
                  </a:cubicBezTo>
                  <a:cubicBezTo>
                    <a:pt x="73597" y="87579"/>
                    <a:pt x="73851" y="87071"/>
                    <a:pt x="73851" y="86703"/>
                  </a:cubicBezTo>
                  <a:cubicBezTo>
                    <a:pt x="73851" y="81407"/>
                    <a:pt x="73889" y="81407"/>
                    <a:pt x="73889" y="76124"/>
                  </a:cubicBezTo>
                  <a:cubicBezTo>
                    <a:pt x="73889" y="74244"/>
                    <a:pt x="75425" y="72682"/>
                    <a:pt x="77305" y="72682"/>
                  </a:cubicBezTo>
                  <a:cubicBezTo>
                    <a:pt x="79184" y="72682"/>
                    <a:pt x="80569" y="74244"/>
                    <a:pt x="80569" y="76124"/>
                  </a:cubicBezTo>
                  <a:cubicBezTo>
                    <a:pt x="80569" y="81407"/>
                    <a:pt x="80975" y="81407"/>
                    <a:pt x="80975" y="86703"/>
                  </a:cubicBezTo>
                  <a:cubicBezTo>
                    <a:pt x="80975" y="90831"/>
                    <a:pt x="77356" y="94399"/>
                    <a:pt x="73228" y="94399"/>
                  </a:cubicBezTo>
                  <a:cubicBezTo>
                    <a:pt x="66675" y="94399"/>
                    <a:pt x="66675" y="94171"/>
                    <a:pt x="60122" y="94171"/>
                  </a:cubicBezTo>
                  <a:cubicBezTo>
                    <a:pt x="53569" y="94171"/>
                    <a:pt x="53569" y="94234"/>
                    <a:pt x="47003" y="94234"/>
                  </a:cubicBezTo>
                  <a:cubicBezTo>
                    <a:pt x="40449" y="94234"/>
                    <a:pt x="40449" y="93929"/>
                    <a:pt x="33896" y="93929"/>
                  </a:cubicBezTo>
                  <a:cubicBezTo>
                    <a:pt x="27343" y="93929"/>
                    <a:pt x="27343" y="94056"/>
                    <a:pt x="20790" y="94056"/>
                  </a:cubicBezTo>
                  <a:cubicBezTo>
                    <a:pt x="14237" y="94056"/>
                    <a:pt x="14237" y="94272"/>
                    <a:pt x="7683" y="94272"/>
                  </a:cubicBezTo>
                  <a:cubicBezTo>
                    <a:pt x="3556" y="94272"/>
                    <a:pt x="63" y="90831"/>
                    <a:pt x="63" y="86703"/>
                  </a:cubicBezTo>
                  <a:cubicBezTo>
                    <a:pt x="63" y="79756"/>
                    <a:pt x="25" y="79756"/>
                    <a:pt x="25" y="72809"/>
                  </a:cubicBezTo>
                  <a:cubicBezTo>
                    <a:pt x="25" y="65875"/>
                    <a:pt x="13" y="65875"/>
                    <a:pt x="13" y="58928"/>
                  </a:cubicBezTo>
                  <a:cubicBezTo>
                    <a:pt x="13" y="51981"/>
                    <a:pt x="114" y="51981"/>
                    <a:pt x="114" y="45034"/>
                  </a:cubicBezTo>
                  <a:cubicBezTo>
                    <a:pt x="114" y="38100"/>
                    <a:pt x="381" y="38100"/>
                    <a:pt x="381" y="31153"/>
                  </a:cubicBezTo>
                  <a:cubicBezTo>
                    <a:pt x="381" y="24219"/>
                    <a:pt x="381" y="24219"/>
                    <a:pt x="381" y="17272"/>
                  </a:cubicBezTo>
                  <a:cubicBezTo>
                    <a:pt x="381" y="10325"/>
                    <a:pt x="0" y="10325"/>
                    <a:pt x="0" y="3391"/>
                  </a:cubicBezTo>
                  <a:cubicBezTo>
                    <a:pt x="0" y="1511"/>
                    <a:pt x="1727" y="0"/>
                    <a:pt x="360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74" name="Shape 132"/>
            <p:cNvSpPr/>
            <p:nvPr/>
          </p:nvSpPr>
          <p:spPr>
            <a:xfrm>
              <a:off x="116037" y="52796"/>
              <a:ext cx="6756" cy="24143"/>
            </a:xfrm>
            <a:custGeom>
              <a:avLst/>
              <a:gdLst/>
              <a:ahLst/>
              <a:cxnLst/>
              <a:rect l="0" t="0" r="0" b="0"/>
              <a:pathLst>
                <a:path w="6756" h="24143">
                  <a:moveTo>
                    <a:pt x="3404" y="0"/>
                  </a:moveTo>
                  <a:cubicBezTo>
                    <a:pt x="5283" y="0"/>
                    <a:pt x="6744" y="1499"/>
                    <a:pt x="6744" y="3378"/>
                  </a:cubicBezTo>
                  <a:cubicBezTo>
                    <a:pt x="6744" y="12090"/>
                    <a:pt x="6756" y="12090"/>
                    <a:pt x="6756" y="20790"/>
                  </a:cubicBezTo>
                  <a:cubicBezTo>
                    <a:pt x="6756" y="22670"/>
                    <a:pt x="5283" y="24143"/>
                    <a:pt x="3404" y="24143"/>
                  </a:cubicBezTo>
                  <a:cubicBezTo>
                    <a:pt x="1524" y="24143"/>
                    <a:pt x="0" y="22670"/>
                    <a:pt x="0" y="20790"/>
                  </a:cubicBezTo>
                  <a:cubicBezTo>
                    <a:pt x="0" y="12090"/>
                    <a:pt x="0" y="12090"/>
                    <a:pt x="0" y="3378"/>
                  </a:cubicBezTo>
                  <a:cubicBezTo>
                    <a:pt x="0" y="1499"/>
                    <a:pt x="1524" y="0"/>
                    <a:pt x="3404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75" name="Shape 133"/>
            <p:cNvSpPr/>
            <p:nvPr/>
          </p:nvSpPr>
          <p:spPr>
            <a:xfrm>
              <a:off x="41402" y="29898"/>
              <a:ext cx="82156" cy="21031"/>
            </a:xfrm>
            <a:custGeom>
              <a:avLst/>
              <a:gdLst/>
              <a:ahLst/>
              <a:cxnLst/>
              <a:rect l="0" t="0" r="0" b="0"/>
              <a:pathLst>
                <a:path w="82156" h="21031">
                  <a:moveTo>
                    <a:pt x="23698" y="0"/>
                  </a:moveTo>
                  <a:cubicBezTo>
                    <a:pt x="30328" y="0"/>
                    <a:pt x="30328" y="241"/>
                    <a:pt x="36944" y="241"/>
                  </a:cubicBezTo>
                  <a:cubicBezTo>
                    <a:pt x="43574" y="241"/>
                    <a:pt x="43574" y="406"/>
                    <a:pt x="50203" y="406"/>
                  </a:cubicBezTo>
                  <a:cubicBezTo>
                    <a:pt x="56820" y="406"/>
                    <a:pt x="56820" y="394"/>
                    <a:pt x="63449" y="394"/>
                  </a:cubicBezTo>
                  <a:cubicBezTo>
                    <a:pt x="70066" y="394"/>
                    <a:pt x="70066" y="190"/>
                    <a:pt x="76683" y="190"/>
                  </a:cubicBezTo>
                  <a:cubicBezTo>
                    <a:pt x="78562" y="190"/>
                    <a:pt x="80226" y="1702"/>
                    <a:pt x="80226" y="3569"/>
                  </a:cubicBezTo>
                  <a:cubicBezTo>
                    <a:pt x="80226" y="5448"/>
                    <a:pt x="78562" y="6934"/>
                    <a:pt x="76683" y="6934"/>
                  </a:cubicBezTo>
                  <a:cubicBezTo>
                    <a:pt x="70066" y="6934"/>
                    <a:pt x="70066" y="6769"/>
                    <a:pt x="63436" y="6769"/>
                  </a:cubicBezTo>
                  <a:cubicBezTo>
                    <a:pt x="56807" y="6769"/>
                    <a:pt x="56807" y="6807"/>
                    <a:pt x="50190" y="6807"/>
                  </a:cubicBezTo>
                  <a:cubicBezTo>
                    <a:pt x="43561" y="6807"/>
                    <a:pt x="43561" y="6744"/>
                    <a:pt x="36944" y="6744"/>
                  </a:cubicBezTo>
                  <a:cubicBezTo>
                    <a:pt x="30315" y="6744"/>
                    <a:pt x="30315" y="7125"/>
                    <a:pt x="23698" y="7125"/>
                  </a:cubicBezTo>
                  <a:cubicBezTo>
                    <a:pt x="17069" y="7125"/>
                    <a:pt x="17069" y="7226"/>
                    <a:pt x="10452" y="7226"/>
                  </a:cubicBezTo>
                  <a:cubicBezTo>
                    <a:pt x="8484" y="7226"/>
                    <a:pt x="6972" y="8585"/>
                    <a:pt x="6972" y="10554"/>
                  </a:cubicBezTo>
                  <a:cubicBezTo>
                    <a:pt x="6972" y="12522"/>
                    <a:pt x="8484" y="14338"/>
                    <a:pt x="10452" y="14338"/>
                  </a:cubicBezTo>
                  <a:cubicBezTo>
                    <a:pt x="17297" y="14338"/>
                    <a:pt x="17297" y="14211"/>
                    <a:pt x="24143" y="14211"/>
                  </a:cubicBezTo>
                  <a:cubicBezTo>
                    <a:pt x="30988" y="14211"/>
                    <a:pt x="30988" y="13995"/>
                    <a:pt x="37846" y="13995"/>
                  </a:cubicBezTo>
                  <a:cubicBezTo>
                    <a:pt x="44691" y="13995"/>
                    <a:pt x="44691" y="14135"/>
                    <a:pt x="51537" y="14135"/>
                  </a:cubicBezTo>
                  <a:cubicBezTo>
                    <a:pt x="58382" y="14135"/>
                    <a:pt x="58382" y="14275"/>
                    <a:pt x="65227" y="14275"/>
                  </a:cubicBezTo>
                  <a:cubicBezTo>
                    <a:pt x="72072" y="14275"/>
                    <a:pt x="72072" y="13919"/>
                    <a:pt x="78905" y="13919"/>
                  </a:cubicBezTo>
                  <a:cubicBezTo>
                    <a:pt x="80785" y="13919"/>
                    <a:pt x="82156" y="15659"/>
                    <a:pt x="82156" y="17539"/>
                  </a:cubicBezTo>
                  <a:cubicBezTo>
                    <a:pt x="82156" y="19418"/>
                    <a:pt x="80785" y="20841"/>
                    <a:pt x="78905" y="20841"/>
                  </a:cubicBezTo>
                  <a:cubicBezTo>
                    <a:pt x="72060" y="20841"/>
                    <a:pt x="72060" y="20739"/>
                    <a:pt x="65215" y="20739"/>
                  </a:cubicBezTo>
                  <a:cubicBezTo>
                    <a:pt x="58369" y="20739"/>
                    <a:pt x="58369" y="20993"/>
                    <a:pt x="51524" y="20993"/>
                  </a:cubicBezTo>
                  <a:cubicBezTo>
                    <a:pt x="44679" y="20993"/>
                    <a:pt x="44679" y="21031"/>
                    <a:pt x="37833" y="21031"/>
                  </a:cubicBezTo>
                  <a:cubicBezTo>
                    <a:pt x="30988" y="21031"/>
                    <a:pt x="30988" y="20752"/>
                    <a:pt x="24143" y="20752"/>
                  </a:cubicBezTo>
                  <a:cubicBezTo>
                    <a:pt x="17297" y="20752"/>
                    <a:pt x="17297" y="20726"/>
                    <a:pt x="10452" y="20726"/>
                  </a:cubicBezTo>
                  <a:cubicBezTo>
                    <a:pt x="4724" y="20726"/>
                    <a:pt x="0" y="16281"/>
                    <a:pt x="0" y="10554"/>
                  </a:cubicBezTo>
                  <a:cubicBezTo>
                    <a:pt x="0" y="4826"/>
                    <a:pt x="4724" y="292"/>
                    <a:pt x="10452" y="292"/>
                  </a:cubicBezTo>
                  <a:cubicBezTo>
                    <a:pt x="17081" y="292"/>
                    <a:pt x="17081" y="0"/>
                    <a:pt x="23698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76" name="Shape 134"/>
            <p:cNvSpPr/>
            <p:nvPr/>
          </p:nvSpPr>
          <p:spPr>
            <a:xfrm>
              <a:off x="83059" y="76995"/>
              <a:ext cx="23888" cy="47546"/>
            </a:xfrm>
            <a:custGeom>
              <a:avLst/>
              <a:gdLst/>
              <a:ahLst/>
              <a:cxnLst/>
              <a:rect l="0" t="0" r="0" b="0"/>
              <a:pathLst>
                <a:path w="23888" h="47546">
                  <a:moveTo>
                    <a:pt x="23888" y="0"/>
                  </a:moveTo>
                  <a:lnTo>
                    <a:pt x="23888" y="6960"/>
                  </a:lnTo>
                  <a:lnTo>
                    <a:pt x="11671" y="12247"/>
                  </a:lnTo>
                  <a:cubicBezTo>
                    <a:pt x="8534" y="15549"/>
                    <a:pt x="6591" y="19803"/>
                    <a:pt x="6718" y="24350"/>
                  </a:cubicBezTo>
                  <a:cubicBezTo>
                    <a:pt x="6833" y="28896"/>
                    <a:pt x="8953" y="33062"/>
                    <a:pt x="12256" y="36199"/>
                  </a:cubicBezTo>
                  <a:lnTo>
                    <a:pt x="23888" y="41118"/>
                  </a:lnTo>
                  <a:lnTo>
                    <a:pt x="23888" y="47546"/>
                  </a:lnTo>
                  <a:lnTo>
                    <a:pt x="7480" y="41228"/>
                  </a:lnTo>
                  <a:cubicBezTo>
                    <a:pt x="2858" y="36834"/>
                    <a:pt x="330" y="30890"/>
                    <a:pt x="165" y="24515"/>
                  </a:cubicBezTo>
                  <a:cubicBezTo>
                    <a:pt x="0" y="18152"/>
                    <a:pt x="2121" y="11967"/>
                    <a:pt x="6515" y="7357"/>
                  </a:cubicBezTo>
                  <a:lnTo>
                    <a:pt x="23888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77" name="Shape 135"/>
            <p:cNvSpPr/>
            <p:nvPr/>
          </p:nvSpPr>
          <p:spPr>
            <a:xfrm>
              <a:off x="106948" y="76973"/>
              <a:ext cx="45174" cy="66358"/>
            </a:xfrm>
            <a:custGeom>
              <a:avLst/>
              <a:gdLst/>
              <a:ahLst/>
              <a:cxnLst/>
              <a:rect l="0" t="0" r="0" b="0"/>
              <a:pathLst>
                <a:path w="45174" h="66358">
                  <a:moveTo>
                    <a:pt x="51" y="0"/>
                  </a:moveTo>
                  <a:cubicBezTo>
                    <a:pt x="6198" y="0"/>
                    <a:pt x="12116" y="2311"/>
                    <a:pt x="16574" y="6553"/>
                  </a:cubicBezTo>
                  <a:cubicBezTo>
                    <a:pt x="21184" y="10935"/>
                    <a:pt x="23559" y="16967"/>
                    <a:pt x="23724" y="23330"/>
                  </a:cubicBezTo>
                  <a:cubicBezTo>
                    <a:pt x="23851" y="28435"/>
                    <a:pt x="22644" y="33261"/>
                    <a:pt x="19800" y="37389"/>
                  </a:cubicBezTo>
                  <a:cubicBezTo>
                    <a:pt x="24079" y="44590"/>
                    <a:pt x="25667" y="43332"/>
                    <a:pt x="31738" y="49098"/>
                  </a:cubicBezTo>
                  <a:cubicBezTo>
                    <a:pt x="37808" y="54877"/>
                    <a:pt x="37910" y="54763"/>
                    <a:pt x="43980" y="60528"/>
                  </a:cubicBezTo>
                  <a:cubicBezTo>
                    <a:pt x="44641" y="61151"/>
                    <a:pt x="45123" y="61976"/>
                    <a:pt x="45149" y="62891"/>
                  </a:cubicBezTo>
                  <a:cubicBezTo>
                    <a:pt x="45174" y="63805"/>
                    <a:pt x="44692" y="64618"/>
                    <a:pt x="44057" y="65265"/>
                  </a:cubicBezTo>
                  <a:cubicBezTo>
                    <a:pt x="43422" y="65938"/>
                    <a:pt x="42583" y="66358"/>
                    <a:pt x="41656" y="66358"/>
                  </a:cubicBezTo>
                  <a:cubicBezTo>
                    <a:pt x="40780" y="66358"/>
                    <a:pt x="39815" y="66180"/>
                    <a:pt x="39180" y="65570"/>
                  </a:cubicBezTo>
                  <a:cubicBezTo>
                    <a:pt x="33135" y="59830"/>
                    <a:pt x="33338" y="59614"/>
                    <a:pt x="27280" y="53861"/>
                  </a:cubicBezTo>
                  <a:cubicBezTo>
                    <a:pt x="21235" y="48108"/>
                    <a:pt x="22505" y="46292"/>
                    <a:pt x="15012" y="42609"/>
                  </a:cubicBezTo>
                  <a:cubicBezTo>
                    <a:pt x="10783" y="46076"/>
                    <a:pt x="5626" y="47587"/>
                    <a:pt x="51" y="47587"/>
                  </a:cubicBezTo>
                  <a:lnTo>
                    <a:pt x="0" y="47567"/>
                  </a:lnTo>
                  <a:lnTo>
                    <a:pt x="0" y="41139"/>
                  </a:lnTo>
                  <a:lnTo>
                    <a:pt x="51" y="41161"/>
                  </a:lnTo>
                  <a:cubicBezTo>
                    <a:pt x="4763" y="41161"/>
                    <a:pt x="9170" y="39116"/>
                    <a:pt x="12421" y="35700"/>
                  </a:cubicBezTo>
                  <a:cubicBezTo>
                    <a:pt x="15558" y="32398"/>
                    <a:pt x="17285" y="28054"/>
                    <a:pt x="17171" y="23495"/>
                  </a:cubicBezTo>
                  <a:cubicBezTo>
                    <a:pt x="17056" y="18948"/>
                    <a:pt x="14974" y="14846"/>
                    <a:pt x="11672" y="11710"/>
                  </a:cubicBezTo>
                  <a:cubicBezTo>
                    <a:pt x="8484" y="8687"/>
                    <a:pt x="4445" y="6960"/>
                    <a:pt x="51" y="6960"/>
                  </a:cubicBezTo>
                  <a:lnTo>
                    <a:pt x="0" y="6982"/>
                  </a:lnTo>
                  <a:lnTo>
                    <a:pt x="0" y="22"/>
                  </a:lnTo>
                  <a:lnTo>
                    <a:pt x="51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78" name="Shape 139"/>
            <p:cNvSpPr/>
            <p:nvPr/>
          </p:nvSpPr>
          <p:spPr>
            <a:xfrm>
              <a:off x="0" y="491100"/>
              <a:ext cx="182905" cy="182906"/>
            </a:xfrm>
            <a:custGeom>
              <a:avLst/>
              <a:gdLst/>
              <a:ahLst/>
              <a:cxnLst/>
              <a:rect l="0" t="0" r="0" b="0"/>
              <a:pathLst>
                <a:path w="182905" h="182906">
                  <a:moveTo>
                    <a:pt x="91453" y="0"/>
                  </a:moveTo>
                  <a:cubicBezTo>
                    <a:pt x="141961" y="0"/>
                    <a:pt x="182905" y="40945"/>
                    <a:pt x="182905" y="91453"/>
                  </a:cubicBezTo>
                  <a:cubicBezTo>
                    <a:pt x="182905" y="141961"/>
                    <a:pt x="141961" y="182906"/>
                    <a:pt x="91453" y="182906"/>
                  </a:cubicBezTo>
                  <a:cubicBezTo>
                    <a:pt x="40945" y="182906"/>
                    <a:pt x="0" y="141961"/>
                    <a:pt x="0" y="91453"/>
                  </a:cubicBezTo>
                  <a:cubicBezTo>
                    <a:pt x="0" y="40945"/>
                    <a:pt x="40945" y="0"/>
                    <a:pt x="91453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5C305D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79" name="Shape 140"/>
            <p:cNvSpPr/>
            <p:nvPr/>
          </p:nvSpPr>
          <p:spPr>
            <a:xfrm>
              <a:off x="42136" y="543526"/>
              <a:ext cx="80975" cy="94399"/>
            </a:xfrm>
            <a:custGeom>
              <a:avLst/>
              <a:gdLst/>
              <a:ahLst/>
              <a:cxnLst/>
              <a:rect l="0" t="0" r="0" b="0"/>
              <a:pathLst>
                <a:path w="80975" h="94399">
                  <a:moveTo>
                    <a:pt x="3607" y="0"/>
                  </a:moveTo>
                  <a:cubicBezTo>
                    <a:pt x="5486" y="0"/>
                    <a:pt x="7049" y="1511"/>
                    <a:pt x="7049" y="3391"/>
                  </a:cubicBezTo>
                  <a:cubicBezTo>
                    <a:pt x="7049" y="10338"/>
                    <a:pt x="7214" y="10338"/>
                    <a:pt x="7214" y="17272"/>
                  </a:cubicBezTo>
                  <a:cubicBezTo>
                    <a:pt x="7214" y="24219"/>
                    <a:pt x="6858" y="24219"/>
                    <a:pt x="6858" y="31166"/>
                  </a:cubicBezTo>
                  <a:cubicBezTo>
                    <a:pt x="6858" y="38113"/>
                    <a:pt x="7176" y="38113"/>
                    <a:pt x="7176" y="45047"/>
                  </a:cubicBezTo>
                  <a:cubicBezTo>
                    <a:pt x="7176" y="51994"/>
                    <a:pt x="6782" y="51994"/>
                    <a:pt x="6782" y="58941"/>
                  </a:cubicBezTo>
                  <a:cubicBezTo>
                    <a:pt x="6782" y="65875"/>
                    <a:pt x="7137" y="65875"/>
                    <a:pt x="7137" y="72822"/>
                  </a:cubicBezTo>
                  <a:cubicBezTo>
                    <a:pt x="7137" y="79756"/>
                    <a:pt x="6731" y="79756"/>
                    <a:pt x="6731" y="86703"/>
                  </a:cubicBezTo>
                  <a:cubicBezTo>
                    <a:pt x="6731" y="87071"/>
                    <a:pt x="7315" y="87440"/>
                    <a:pt x="7683" y="87440"/>
                  </a:cubicBezTo>
                  <a:cubicBezTo>
                    <a:pt x="14237" y="87440"/>
                    <a:pt x="14237" y="87109"/>
                    <a:pt x="20790" y="87109"/>
                  </a:cubicBezTo>
                  <a:cubicBezTo>
                    <a:pt x="27356" y="87109"/>
                    <a:pt x="27356" y="87097"/>
                    <a:pt x="33909" y="87097"/>
                  </a:cubicBezTo>
                  <a:cubicBezTo>
                    <a:pt x="40462" y="87097"/>
                    <a:pt x="40462" y="87401"/>
                    <a:pt x="47015" y="87401"/>
                  </a:cubicBezTo>
                  <a:cubicBezTo>
                    <a:pt x="53569" y="87401"/>
                    <a:pt x="53569" y="87427"/>
                    <a:pt x="60122" y="87427"/>
                  </a:cubicBezTo>
                  <a:cubicBezTo>
                    <a:pt x="66675" y="87427"/>
                    <a:pt x="66675" y="87579"/>
                    <a:pt x="73228" y="87579"/>
                  </a:cubicBezTo>
                  <a:cubicBezTo>
                    <a:pt x="73597" y="87579"/>
                    <a:pt x="73851" y="87071"/>
                    <a:pt x="73851" y="86703"/>
                  </a:cubicBezTo>
                  <a:cubicBezTo>
                    <a:pt x="73851" y="81407"/>
                    <a:pt x="73889" y="81407"/>
                    <a:pt x="73889" y="76124"/>
                  </a:cubicBezTo>
                  <a:cubicBezTo>
                    <a:pt x="73889" y="74244"/>
                    <a:pt x="75425" y="72682"/>
                    <a:pt x="77305" y="72682"/>
                  </a:cubicBezTo>
                  <a:cubicBezTo>
                    <a:pt x="79184" y="72682"/>
                    <a:pt x="80569" y="74244"/>
                    <a:pt x="80569" y="76124"/>
                  </a:cubicBezTo>
                  <a:cubicBezTo>
                    <a:pt x="80569" y="81407"/>
                    <a:pt x="80975" y="81407"/>
                    <a:pt x="80975" y="86703"/>
                  </a:cubicBezTo>
                  <a:cubicBezTo>
                    <a:pt x="80975" y="90831"/>
                    <a:pt x="77356" y="94399"/>
                    <a:pt x="73228" y="94399"/>
                  </a:cubicBezTo>
                  <a:cubicBezTo>
                    <a:pt x="66675" y="94399"/>
                    <a:pt x="66675" y="94171"/>
                    <a:pt x="60122" y="94171"/>
                  </a:cubicBezTo>
                  <a:cubicBezTo>
                    <a:pt x="53569" y="94171"/>
                    <a:pt x="53569" y="94234"/>
                    <a:pt x="47003" y="94234"/>
                  </a:cubicBezTo>
                  <a:cubicBezTo>
                    <a:pt x="40449" y="94234"/>
                    <a:pt x="40449" y="93929"/>
                    <a:pt x="33896" y="93929"/>
                  </a:cubicBezTo>
                  <a:cubicBezTo>
                    <a:pt x="27343" y="93929"/>
                    <a:pt x="27343" y="94056"/>
                    <a:pt x="20790" y="94056"/>
                  </a:cubicBezTo>
                  <a:cubicBezTo>
                    <a:pt x="14237" y="94056"/>
                    <a:pt x="14237" y="94272"/>
                    <a:pt x="7683" y="94272"/>
                  </a:cubicBezTo>
                  <a:cubicBezTo>
                    <a:pt x="3556" y="94272"/>
                    <a:pt x="63" y="90831"/>
                    <a:pt x="63" y="86703"/>
                  </a:cubicBezTo>
                  <a:cubicBezTo>
                    <a:pt x="63" y="79756"/>
                    <a:pt x="25" y="79756"/>
                    <a:pt x="25" y="72809"/>
                  </a:cubicBezTo>
                  <a:cubicBezTo>
                    <a:pt x="25" y="65875"/>
                    <a:pt x="13" y="65875"/>
                    <a:pt x="13" y="58928"/>
                  </a:cubicBezTo>
                  <a:cubicBezTo>
                    <a:pt x="13" y="51981"/>
                    <a:pt x="114" y="51981"/>
                    <a:pt x="114" y="45034"/>
                  </a:cubicBezTo>
                  <a:cubicBezTo>
                    <a:pt x="114" y="38100"/>
                    <a:pt x="381" y="38100"/>
                    <a:pt x="381" y="31153"/>
                  </a:cubicBezTo>
                  <a:cubicBezTo>
                    <a:pt x="381" y="24219"/>
                    <a:pt x="381" y="24219"/>
                    <a:pt x="381" y="17272"/>
                  </a:cubicBezTo>
                  <a:cubicBezTo>
                    <a:pt x="381" y="10325"/>
                    <a:pt x="0" y="10325"/>
                    <a:pt x="0" y="3391"/>
                  </a:cubicBezTo>
                  <a:cubicBezTo>
                    <a:pt x="0" y="1511"/>
                    <a:pt x="1727" y="0"/>
                    <a:pt x="360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80" name="Shape 141"/>
            <p:cNvSpPr/>
            <p:nvPr/>
          </p:nvSpPr>
          <p:spPr>
            <a:xfrm>
              <a:off x="116037" y="543897"/>
              <a:ext cx="6756" cy="24143"/>
            </a:xfrm>
            <a:custGeom>
              <a:avLst/>
              <a:gdLst/>
              <a:ahLst/>
              <a:cxnLst/>
              <a:rect l="0" t="0" r="0" b="0"/>
              <a:pathLst>
                <a:path w="6756" h="24143">
                  <a:moveTo>
                    <a:pt x="3404" y="0"/>
                  </a:moveTo>
                  <a:cubicBezTo>
                    <a:pt x="5283" y="0"/>
                    <a:pt x="6744" y="1499"/>
                    <a:pt x="6744" y="3378"/>
                  </a:cubicBezTo>
                  <a:cubicBezTo>
                    <a:pt x="6744" y="12090"/>
                    <a:pt x="6756" y="12090"/>
                    <a:pt x="6756" y="20790"/>
                  </a:cubicBezTo>
                  <a:cubicBezTo>
                    <a:pt x="6756" y="22670"/>
                    <a:pt x="5283" y="24143"/>
                    <a:pt x="3404" y="24143"/>
                  </a:cubicBezTo>
                  <a:cubicBezTo>
                    <a:pt x="1524" y="24143"/>
                    <a:pt x="0" y="22670"/>
                    <a:pt x="0" y="20790"/>
                  </a:cubicBezTo>
                  <a:cubicBezTo>
                    <a:pt x="0" y="12090"/>
                    <a:pt x="0" y="12090"/>
                    <a:pt x="0" y="3378"/>
                  </a:cubicBezTo>
                  <a:cubicBezTo>
                    <a:pt x="0" y="1499"/>
                    <a:pt x="1524" y="0"/>
                    <a:pt x="3404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81" name="Shape 142"/>
            <p:cNvSpPr/>
            <p:nvPr/>
          </p:nvSpPr>
          <p:spPr>
            <a:xfrm>
              <a:off x="41402" y="521000"/>
              <a:ext cx="82156" cy="21031"/>
            </a:xfrm>
            <a:custGeom>
              <a:avLst/>
              <a:gdLst/>
              <a:ahLst/>
              <a:cxnLst/>
              <a:rect l="0" t="0" r="0" b="0"/>
              <a:pathLst>
                <a:path w="82156" h="21031">
                  <a:moveTo>
                    <a:pt x="23698" y="0"/>
                  </a:moveTo>
                  <a:cubicBezTo>
                    <a:pt x="30328" y="0"/>
                    <a:pt x="30328" y="241"/>
                    <a:pt x="36944" y="241"/>
                  </a:cubicBezTo>
                  <a:cubicBezTo>
                    <a:pt x="43574" y="241"/>
                    <a:pt x="43574" y="406"/>
                    <a:pt x="50203" y="406"/>
                  </a:cubicBezTo>
                  <a:cubicBezTo>
                    <a:pt x="56820" y="406"/>
                    <a:pt x="56820" y="394"/>
                    <a:pt x="63449" y="394"/>
                  </a:cubicBezTo>
                  <a:cubicBezTo>
                    <a:pt x="70066" y="394"/>
                    <a:pt x="70066" y="190"/>
                    <a:pt x="76683" y="190"/>
                  </a:cubicBezTo>
                  <a:cubicBezTo>
                    <a:pt x="78562" y="190"/>
                    <a:pt x="80226" y="1702"/>
                    <a:pt x="80226" y="3569"/>
                  </a:cubicBezTo>
                  <a:cubicBezTo>
                    <a:pt x="80226" y="5448"/>
                    <a:pt x="78562" y="6934"/>
                    <a:pt x="76683" y="6934"/>
                  </a:cubicBezTo>
                  <a:cubicBezTo>
                    <a:pt x="70066" y="6934"/>
                    <a:pt x="70066" y="6769"/>
                    <a:pt x="63436" y="6769"/>
                  </a:cubicBezTo>
                  <a:cubicBezTo>
                    <a:pt x="56807" y="6769"/>
                    <a:pt x="56807" y="6807"/>
                    <a:pt x="50190" y="6807"/>
                  </a:cubicBezTo>
                  <a:cubicBezTo>
                    <a:pt x="43561" y="6807"/>
                    <a:pt x="43561" y="6744"/>
                    <a:pt x="36944" y="6744"/>
                  </a:cubicBezTo>
                  <a:cubicBezTo>
                    <a:pt x="30315" y="6744"/>
                    <a:pt x="30315" y="7125"/>
                    <a:pt x="23698" y="7125"/>
                  </a:cubicBezTo>
                  <a:cubicBezTo>
                    <a:pt x="17069" y="7125"/>
                    <a:pt x="17069" y="7226"/>
                    <a:pt x="10452" y="7226"/>
                  </a:cubicBezTo>
                  <a:cubicBezTo>
                    <a:pt x="8484" y="7226"/>
                    <a:pt x="6972" y="8585"/>
                    <a:pt x="6972" y="10554"/>
                  </a:cubicBezTo>
                  <a:cubicBezTo>
                    <a:pt x="6972" y="12522"/>
                    <a:pt x="8484" y="14338"/>
                    <a:pt x="10452" y="14338"/>
                  </a:cubicBezTo>
                  <a:cubicBezTo>
                    <a:pt x="17297" y="14338"/>
                    <a:pt x="17297" y="14211"/>
                    <a:pt x="24143" y="14211"/>
                  </a:cubicBezTo>
                  <a:cubicBezTo>
                    <a:pt x="30988" y="14211"/>
                    <a:pt x="30988" y="13995"/>
                    <a:pt x="37846" y="13995"/>
                  </a:cubicBezTo>
                  <a:cubicBezTo>
                    <a:pt x="44691" y="13995"/>
                    <a:pt x="44691" y="14135"/>
                    <a:pt x="51537" y="14135"/>
                  </a:cubicBezTo>
                  <a:cubicBezTo>
                    <a:pt x="58382" y="14135"/>
                    <a:pt x="58382" y="14275"/>
                    <a:pt x="65227" y="14275"/>
                  </a:cubicBezTo>
                  <a:cubicBezTo>
                    <a:pt x="72072" y="14275"/>
                    <a:pt x="72072" y="13919"/>
                    <a:pt x="78905" y="13919"/>
                  </a:cubicBezTo>
                  <a:cubicBezTo>
                    <a:pt x="80785" y="13919"/>
                    <a:pt x="82156" y="15659"/>
                    <a:pt x="82156" y="17539"/>
                  </a:cubicBezTo>
                  <a:cubicBezTo>
                    <a:pt x="82156" y="19418"/>
                    <a:pt x="80785" y="20841"/>
                    <a:pt x="78905" y="20841"/>
                  </a:cubicBezTo>
                  <a:cubicBezTo>
                    <a:pt x="72060" y="20841"/>
                    <a:pt x="72060" y="20739"/>
                    <a:pt x="65215" y="20739"/>
                  </a:cubicBezTo>
                  <a:cubicBezTo>
                    <a:pt x="58369" y="20739"/>
                    <a:pt x="58369" y="20993"/>
                    <a:pt x="51524" y="20993"/>
                  </a:cubicBezTo>
                  <a:cubicBezTo>
                    <a:pt x="44679" y="20993"/>
                    <a:pt x="44679" y="21031"/>
                    <a:pt x="37833" y="21031"/>
                  </a:cubicBezTo>
                  <a:cubicBezTo>
                    <a:pt x="30988" y="21031"/>
                    <a:pt x="30988" y="20752"/>
                    <a:pt x="24143" y="20752"/>
                  </a:cubicBezTo>
                  <a:cubicBezTo>
                    <a:pt x="17297" y="20752"/>
                    <a:pt x="17297" y="20726"/>
                    <a:pt x="10452" y="20726"/>
                  </a:cubicBezTo>
                  <a:cubicBezTo>
                    <a:pt x="4724" y="20726"/>
                    <a:pt x="0" y="16281"/>
                    <a:pt x="0" y="10554"/>
                  </a:cubicBezTo>
                  <a:cubicBezTo>
                    <a:pt x="0" y="4826"/>
                    <a:pt x="4724" y="292"/>
                    <a:pt x="10452" y="292"/>
                  </a:cubicBezTo>
                  <a:cubicBezTo>
                    <a:pt x="17081" y="292"/>
                    <a:pt x="17081" y="0"/>
                    <a:pt x="23698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82" name="Shape 143"/>
            <p:cNvSpPr/>
            <p:nvPr/>
          </p:nvSpPr>
          <p:spPr>
            <a:xfrm>
              <a:off x="83059" y="568097"/>
              <a:ext cx="23888" cy="47546"/>
            </a:xfrm>
            <a:custGeom>
              <a:avLst/>
              <a:gdLst/>
              <a:ahLst/>
              <a:cxnLst/>
              <a:rect l="0" t="0" r="0" b="0"/>
              <a:pathLst>
                <a:path w="23888" h="47546">
                  <a:moveTo>
                    <a:pt x="23888" y="0"/>
                  </a:moveTo>
                  <a:lnTo>
                    <a:pt x="23888" y="6960"/>
                  </a:lnTo>
                  <a:lnTo>
                    <a:pt x="11671" y="12247"/>
                  </a:lnTo>
                  <a:cubicBezTo>
                    <a:pt x="8534" y="15549"/>
                    <a:pt x="6591" y="19803"/>
                    <a:pt x="6718" y="24350"/>
                  </a:cubicBezTo>
                  <a:cubicBezTo>
                    <a:pt x="6833" y="28896"/>
                    <a:pt x="8953" y="33062"/>
                    <a:pt x="12256" y="36199"/>
                  </a:cubicBezTo>
                  <a:lnTo>
                    <a:pt x="23888" y="41118"/>
                  </a:lnTo>
                  <a:lnTo>
                    <a:pt x="23888" y="47546"/>
                  </a:lnTo>
                  <a:lnTo>
                    <a:pt x="7480" y="41228"/>
                  </a:lnTo>
                  <a:cubicBezTo>
                    <a:pt x="2858" y="36834"/>
                    <a:pt x="330" y="30890"/>
                    <a:pt x="165" y="24515"/>
                  </a:cubicBezTo>
                  <a:cubicBezTo>
                    <a:pt x="0" y="18152"/>
                    <a:pt x="2121" y="11967"/>
                    <a:pt x="6515" y="7357"/>
                  </a:cubicBezTo>
                  <a:lnTo>
                    <a:pt x="23888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  <p:sp>
          <p:nvSpPr>
            <p:cNvPr id="183" name="Shape 144"/>
            <p:cNvSpPr/>
            <p:nvPr/>
          </p:nvSpPr>
          <p:spPr>
            <a:xfrm>
              <a:off x="106948" y="568075"/>
              <a:ext cx="45174" cy="66358"/>
            </a:xfrm>
            <a:custGeom>
              <a:avLst/>
              <a:gdLst/>
              <a:ahLst/>
              <a:cxnLst/>
              <a:rect l="0" t="0" r="0" b="0"/>
              <a:pathLst>
                <a:path w="45174" h="66358">
                  <a:moveTo>
                    <a:pt x="51" y="0"/>
                  </a:moveTo>
                  <a:cubicBezTo>
                    <a:pt x="6198" y="0"/>
                    <a:pt x="12116" y="2311"/>
                    <a:pt x="16574" y="6553"/>
                  </a:cubicBezTo>
                  <a:cubicBezTo>
                    <a:pt x="21184" y="10935"/>
                    <a:pt x="23559" y="16967"/>
                    <a:pt x="23724" y="23330"/>
                  </a:cubicBezTo>
                  <a:cubicBezTo>
                    <a:pt x="23851" y="28435"/>
                    <a:pt x="22644" y="33261"/>
                    <a:pt x="19800" y="37389"/>
                  </a:cubicBezTo>
                  <a:cubicBezTo>
                    <a:pt x="24079" y="44590"/>
                    <a:pt x="25667" y="43332"/>
                    <a:pt x="31738" y="49098"/>
                  </a:cubicBezTo>
                  <a:cubicBezTo>
                    <a:pt x="37808" y="54877"/>
                    <a:pt x="37910" y="54763"/>
                    <a:pt x="43980" y="60528"/>
                  </a:cubicBezTo>
                  <a:cubicBezTo>
                    <a:pt x="44641" y="61151"/>
                    <a:pt x="45123" y="61976"/>
                    <a:pt x="45149" y="62891"/>
                  </a:cubicBezTo>
                  <a:cubicBezTo>
                    <a:pt x="45174" y="63805"/>
                    <a:pt x="44692" y="64618"/>
                    <a:pt x="44057" y="65265"/>
                  </a:cubicBezTo>
                  <a:cubicBezTo>
                    <a:pt x="43422" y="65938"/>
                    <a:pt x="42583" y="66358"/>
                    <a:pt x="41656" y="66358"/>
                  </a:cubicBezTo>
                  <a:cubicBezTo>
                    <a:pt x="40780" y="66358"/>
                    <a:pt x="39815" y="66180"/>
                    <a:pt x="39180" y="65570"/>
                  </a:cubicBezTo>
                  <a:cubicBezTo>
                    <a:pt x="33135" y="59830"/>
                    <a:pt x="33338" y="59614"/>
                    <a:pt x="27280" y="53861"/>
                  </a:cubicBezTo>
                  <a:cubicBezTo>
                    <a:pt x="21235" y="48108"/>
                    <a:pt x="22505" y="46292"/>
                    <a:pt x="15012" y="42609"/>
                  </a:cubicBezTo>
                  <a:cubicBezTo>
                    <a:pt x="10783" y="46076"/>
                    <a:pt x="5626" y="47587"/>
                    <a:pt x="51" y="47587"/>
                  </a:cubicBezTo>
                  <a:lnTo>
                    <a:pt x="0" y="47567"/>
                  </a:lnTo>
                  <a:lnTo>
                    <a:pt x="0" y="41139"/>
                  </a:lnTo>
                  <a:lnTo>
                    <a:pt x="51" y="41161"/>
                  </a:lnTo>
                  <a:cubicBezTo>
                    <a:pt x="4763" y="41161"/>
                    <a:pt x="9170" y="39116"/>
                    <a:pt x="12421" y="35700"/>
                  </a:cubicBezTo>
                  <a:cubicBezTo>
                    <a:pt x="15558" y="32398"/>
                    <a:pt x="17285" y="28054"/>
                    <a:pt x="17171" y="23495"/>
                  </a:cubicBezTo>
                  <a:cubicBezTo>
                    <a:pt x="17056" y="18948"/>
                    <a:pt x="14974" y="14846"/>
                    <a:pt x="11672" y="11710"/>
                  </a:cubicBezTo>
                  <a:cubicBezTo>
                    <a:pt x="8484" y="8687"/>
                    <a:pt x="4445" y="6960"/>
                    <a:pt x="51" y="6960"/>
                  </a:cubicBezTo>
                  <a:lnTo>
                    <a:pt x="0" y="6982"/>
                  </a:lnTo>
                  <a:lnTo>
                    <a:pt x="0" y="22"/>
                  </a:lnTo>
                  <a:lnTo>
                    <a:pt x="51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84" name="TextBox 183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1761831" y="6207592"/>
            <a:ext cx="1210077" cy="21544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800" b="1" noProof="1" smtClean="0">
                <a:latin typeface="Arial Narrow" panose="020B0606020202030204" pitchFamily="34" charset="0"/>
              </a:rPr>
              <a:t>Making sense of the text</a:t>
            </a:r>
            <a:endParaRPr lang="en-US" sz="800" b="1" noProof="1">
              <a:latin typeface="Arial Narrow" panose="020B0606020202030204" pitchFamily="34" charset="0"/>
            </a:endParaRPr>
          </a:p>
        </p:txBody>
      </p:sp>
      <p:sp>
        <p:nvSpPr>
          <p:cNvPr id="185" name="Rectangle 184"/>
          <p:cNvSpPr/>
          <p:nvPr/>
        </p:nvSpPr>
        <p:spPr>
          <a:xfrm>
            <a:off x="512805" y="9557397"/>
            <a:ext cx="508000" cy="29591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GOD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86" name="Rectangle 185"/>
          <p:cNvSpPr/>
          <p:nvPr/>
        </p:nvSpPr>
        <p:spPr>
          <a:xfrm>
            <a:off x="988628" y="9557397"/>
            <a:ext cx="733165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CREATION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87" name="Rectangle 186"/>
          <p:cNvSpPr/>
          <p:nvPr/>
        </p:nvSpPr>
        <p:spPr>
          <a:xfrm>
            <a:off x="2222217" y="9560066"/>
            <a:ext cx="970918" cy="29591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INCARNATION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88" name="Rectangle 187"/>
          <p:cNvSpPr/>
          <p:nvPr/>
        </p:nvSpPr>
        <p:spPr>
          <a:xfrm>
            <a:off x="3289003" y="9546971"/>
            <a:ext cx="580921" cy="29591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GOSPEL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89" name="Rectangle 188"/>
          <p:cNvSpPr/>
          <p:nvPr/>
        </p:nvSpPr>
        <p:spPr>
          <a:xfrm>
            <a:off x="3924211" y="9546971"/>
            <a:ext cx="811155" cy="29591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SALVATION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90" name="Rectangle 189"/>
          <p:cNvSpPr/>
          <p:nvPr/>
        </p:nvSpPr>
        <p:spPr>
          <a:xfrm>
            <a:off x="4789653" y="9367287"/>
            <a:ext cx="735593" cy="29591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PEOPLE OF GOD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91" name="Rectangle 190"/>
          <p:cNvSpPr/>
          <p:nvPr/>
        </p:nvSpPr>
        <p:spPr>
          <a:xfrm>
            <a:off x="5682086" y="9371663"/>
            <a:ext cx="1208645" cy="261861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KINGDOM OF GOD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92" name="Picture 191"/>
          <p:cNvPicPr/>
          <p:nvPr/>
        </p:nvPicPr>
        <p:blipFill>
          <a:blip r:embed="rId8"/>
          <a:stretch>
            <a:fillRect/>
          </a:stretch>
        </p:blipFill>
        <p:spPr>
          <a:xfrm>
            <a:off x="572409" y="9259814"/>
            <a:ext cx="238933" cy="264381"/>
          </a:xfrm>
          <a:prstGeom prst="rect">
            <a:avLst/>
          </a:prstGeom>
        </p:spPr>
      </p:pic>
      <p:pic>
        <p:nvPicPr>
          <p:cNvPr id="194" name="Picture 193"/>
          <p:cNvPicPr/>
          <p:nvPr/>
        </p:nvPicPr>
        <p:blipFill>
          <a:blip r:embed="rId9"/>
          <a:stretch>
            <a:fillRect/>
          </a:stretch>
        </p:blipFill>
        <p:spPr>
          <a:xfrm>
            <a:off x="1189513" y="9217653"/>
            <a:ext cx="273133" cy="348702"/>
          </a:xfrm>
          <a:prstGeom prst="rect">
            <a:avLst/>
          </a:prstGeom>
        </p:spPr>
      </p:pic>
      <p:pic>
        <p:nvPicPr>
          <p:cNvPr id="195" name="Picture 194"/>
          <p:cNvPicPr/>
          <p:nvPr/>
        </p:nvPicPr>
        <p:blipFill>
          <a:blip r:embed="rId10"/>
          <a:stretch>
            <a:fillRect/>
          </a:stretch>
        </p:blipFill>
        <p:spPr>
          <a:xfrm>
            <a:off x="1810463" y="9225085"/>
            <a:ext cx="289501" cy="352813"/>
          </a:xfrm>
          <a:prstGeom prst="rect">
            <a:avLst/>
          </a:prstGeom>
        </p:spPr>
      </p:pic>
      <p:pic>
        <p:nvPicPr>
          <p:cNvPr id="196" name="Picture 195"/>
          <p:cNvPicPr/>
          <p:nvPr/>
        </p:nvPicPr>
        <p:blipFill>
          <a:blip r:embed="rId11"/>
          <a:stretch>
            <a:fillRect/>
          </a:stretch>
        </p:blipFill>
        <p:spPr>
          <a:xfrm>
            <a:off x="5002665" y="8984211"/>
            <a:ext cx="269615" cy="363093"/>
          </a:xfrm>
          <a:prstGeom prst="rect">
            <a:avLst/>
          </a:prstGeom>
        </p:spPr>
      </p:pic>
      <p:pic>
        <p:nvPicPr>
          <p:cNvPr id="197" name="Picture 196"/>
          <p:cNvPicPr/>
          <p:nvPr/>
        </p:nvPicPr>
        <p:blipFill>
          <a:blip r:embed="rId12"/>
          <a:stretch>
            <a:fillRect/>
          </a:stretch>
        </p:blipFill>
        <p:spPr>
          <a:xfrm>
            <a:off x="2487429" y="9206914"/>
            <a:ext cx="279311" cy="351818"/>
          </a:xfrm>
          <a:prstGeom prst="rect">
            <a:avLst/>
          </a:prstGeom>
        </p:spPr>
      </p:pic>
      <p:pic>
        <p:nvPicPr>
          <p:cNvPr id="198" name="Picture 197"/>
          <p:cNvPicPr/>
          <p:nvPr/>
        </p:nvPicPr>
        <p:blipFill>
          <a:blip r:embed="rId13"/>
          <a:stretch>
            <a:fillRect/>
          </a:stretch>
        </p:blipFill>
        <p:spPr>
          <a:xfrm>
            <a:off x="3373780" y="9214180"/>
            <a:ext cx="286220" cy="301062"/>
          </a:xfrm>
          <a:prstGeom prst="rect">
            <a:avLst/>
          </a:prstGeom>
        </p:spPr>
      </p:pic>
      <p:sp>
        <p:nvSpPr>
          <p:cNvPr id="121" name="TextBox 120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4117674" y="750994"/>
            <a:ext cx="249110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800" b="1" noProof="1" smtClean="0">
                <a:latin typeface="Arial Narrow" panose="020B0606020202030204" pitchFamily="34" charset="0"/>
              </a:rPr>
              <a:t>Our school curriculum follows the Litchfield Diocese syllabus. We will learn using the Jigsaw RE and Understanding Christianity Schemes of Work as our core resources.</a:t>
            </a:r>
            <a:endParaRPr lang="en-US" sz="800" b="1" noProof="1">
              <a:latin typeface="Arial Narrow" panose="020B0606020202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217" y="350182"/>
            <a:ext cx="910585" cy="2824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633" y="346017"/>
            <a:ext cx="969034" cy="3571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912" y="282654"/>
            <a:ext cx="371190" cy="371190"/>
          </a:xfrm>
          <a:prstGeom prst="rect">
            <a:avLst/>
          </a:prstGeom>
        </p:spPr>
      </p:pic>
      <p:sp>
        <p:nvSpPr>
          <p:cNvPr id="142" name="TextBox 141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369051" y="1602181"/>
            <a:ext cx="3626697" cy="2154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800" b="1" noProof="1">
                <a:latin typeface="Arial Narrow" panose="020B0606020202030204" pitchFamily="34" charset="0"/>
              </a:rPr>
              <a:t>The religions we will learn about </a:t>
            </a:r>
            <a:r>
              <a:rPr lang="en-US" sz="800" b="1" noProof="1">
                <a:latin typeface="Arial Narrow" panose="020B0606020202030204" pitchFamily="34" charset="0"/>
              </a:rPr>
              <a:t>are</a:t>
            </a:r>
            <a:r>
              <a:rPr lang="en-US" sz="800" b="1" noProof="1" smtClean="0">
                <a:latin typeface="Arial Narrow" panose="020B0606020202030204" pitchFamily="34" charset="0"/>
              </a:rPr>
              <a:t>: Christianity</a:t>
            </a:r>
            <a:r>
              <a:rPr lang="en-US" sz="800" b="1" noProof="1">
                <a:latin typeface="Arial Narrow" panose="020B0606020202030204" pitchFamily="34" charset="0"/>
              </a:rPr>
              <a:t>, Judaism, Islam and Sikhism.</a:t>
            </a:r>
            <a:endParaRPr lang="en-US" sz="900" b="1" noProof="1">
              <a:latin typeface="Arial Narrow" panose="020B0606020202030204" pitchFamily="34" charset="0"/>
            </a:endParaRPr>
          </a:p>
        </p:txBody>
      </p:sp>
      <p:sp>
        <p:nvSpPr>
          <p:cNvPr id="143" name="Rectangle 142"/>
          <p:cNvSpPr/>
          <p:nvPr/>
        </p:nvSpPr>
        <p:spPr>
          <a:xfrm>
            <a:off x="1786457" y="9557397"/>
            <a:ext cx="438881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FALL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154" y="3114302"/>
            <a:ext cx="250136" cy="2501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655" y="3079313"/>
            <a:ext cx="281442" cy="24986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295991" y="3076752"/>
            <a:ext cx="243885" cy="2438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979" y="3092145"/>
            <a:ext cx="279694" cy="279694"/>
          </a:xfrm>
          <a:prstGeom prst="rect">
            <a:avLst/>
          </a:prstGeom>
        </p:spPr>
      </p:pic>
      <p:sp>
        <p:nvSpPr>
          <p:cNvPr id="145" name="Rectangle 144"/>
          <p:cNvSpPr/>
          <p:nvPr/>
        </p:nvSpPr>
        <p:spPr>
          <a:xfrm>
            <a:off x="5479613" y="3141323"/>
            <a:ext cx="388022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SIKHI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4558077" y="3150137"/>
            <a:ext cx="444561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ISLAM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0" name="Rectangle 149"/>
          <p:cNvSpPr/>
          <p:nvPr/>
        </p:nvSpPr>
        <p:spPr>
          <a:xfrm>
            <a:off x="3517571" y="3143535"/>
            <a:ext cx="733165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JUDAISM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1" name="Rectangle 150"/>
          <p:cNvSpPr/>
          <p:nvPr/>
        </p:nvSpPr>
        <p:spPr>
          <a:xfrm>
            <a:off x="2073529" y="3141323"/>
            <a:ext cx="941959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CHRISTIANITY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373" y="4560706"/>
            <a:ext cx="338420" cy="3384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255" y="4566262"/>
            <a:ext cx="361377" cy="3613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939" y="4599328"/>
            <a:ext cx="320335" cy="28534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05" y="4619995"/>
            <a:ext cx="254870" cy="254870"/>
          </a:xfrm>
          <a:prstGeom prst="rect">
            <a:avLst/>
          </a:prstGeom>
        </p:spPr>
      </p:pic>
      <p:sp>
        <p:nvSpPr>
          <p:cNvPr id="155" name="Rectangle 154"/>
          <p:cNvSpPr/>
          <p:nvPr/>
        </p:nvSpPr>
        <p:spPr>
          <a:xfrm>
            <a:off x="1613311" y="4658541"/>
            <a:ext cx="617273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CHURCH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6" name="Rectangle 155"/>
          <p:cNvSpPr/>
          <p:nvPr/>
        </p:nvSpPr>
        <p:spPr>
          <a:xfrm>
            <a:off x="2564363" y="4659160"/>
            <a:ext cx="733165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TEMPLE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8" name="Rectangle 157"/>
          <p:cNvSpPr/>
          <p:nvPr/>
        </p:nvSpPr>
        <p:spPr>
          <a:xfrm>
            <a:off x="3506547" y="4649470"/>
            <a:ext cx="658114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MOSQUE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4510827" y="4648995"/>
            <a:ext cx="777779" cy="285484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1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GUDWARA</a:t>
            </a: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99" name="Rectangle 198"/>
          <p:cNvSpPr/>
          <p:nvPr/>
        </p:nvSpPr>
        <p:spPr>
          <a:xfrm>
            <a:off x="5999648" y="2030532"/>
            <a:ext cx="721932" cy="7262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Year 5 Children visit the Islamic Exhibition in Birmingham every Year</a:t>
            </a:r>
            <a:endParaRPr lang="en-GB" sz="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00" name="Rectangle 199"/>
          <p:cNvSpPr/>
          <p:nvPr/>
        </p:nvSpPr>
        <p:spPr>
          <a:xfrm>
            <a:off x="5983587" y="2984097"/>
            <a:ext cx="715763" cy="8818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algn="ctr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Mr Singh’s Sikh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</a:rPr>
              <a:t>e</a:t>
            </a:r>
            <a:r>
              <a:rPr lang="en-GB" sz="8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ducation </a:t>
            </a:r>
            <a:r>
              <a:rPr lang="en-GB" sz="8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workshops take place for all classes every </a:t>
            </a:r>
            <a:r>
              <a:rPr lang="en-GB" sz="8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two years (B)</a:t>
            </a:r>
          </a:p>
        </p:txBody>
      </p:sp>
      <p:sp>
        <p:nvSpPr>
          <p:cNvPr id="201" name="Rectangle 200"/>
          <p:cNvSpPr/>
          <p:nvPr/>
        </p:nvSpPr>
        <p:spPr>
          <a:xfrm>
            <a:off x="5675996" y="5431745"/>
            <a:ext cx="1045584" cy="830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Every year we hold our ‘Creative Prayer and Spirituality Day’, with workshops for every class, led by our Christian Youth Worker</a:t>
            </a:r>
            <a:endParaRPr lang="en-GB" sz="8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02" name="Rectangle 201"/>
          <p:cNvSpPr/>
          <p:nvPr/>
        </p:nvSpPr>
        <p:spPr>
          <a:xfrm>
            <a:off x="5550613" y="8406786"/>
            <a:ext cx="1045584" cy="6633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Our Vicar visits us every week to talk to share stories and messages from the Bible</a:t>
            </a:r>
            <a:endParaRPr lang="en-GB" sz="8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04" name="Rectangle 203"/>
          <p:cNvSpPr/>
          <p:nvPr/>
        </p:nvSpPr>
        <p:spPr>
          <a:xfrm>
            <a:off x="5675996" y="6346888"/>
            <a:ext cx="1045584" cy="6820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Church based workshops to </a:t>
            </a:r>
            <a:r>
              <a:rPr lang="en-GB" sz="800" b="1" smtClean="0">
                <a:latin typeface="Calibri" panose="020F0502020204030204" pitchFamily="34" charset="0"/>
                <a:ea typeface="Calibri" panose="020F0502020204030204" pitchFamily="34" charset="0"/>
              </a:rPr>
              <a:t>explore specific </a:t>
            </a:r>
            <a:r>
              <a:rPr lang="en-GB" sz="8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aspects of Christianity, led by local church volunteers</a:t>
            </a:r>
            <a:endParaRPr lang="en-GB" sz="8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6291E45C7E8F44A684FFF102956F76" ma:contentTypeVersion="16" ma:contentTypeDescription="Create a new document." ma:contentTypeScope="" ma:versionID="f95753e21b8300c01eef877837ea4a9a">
  <xsd:schema xmlns:xsd="http://www.w3.org/2001/XMLSchema" xmlns:xs="http://www.w3.org/2001/XMLSchema" xmlns:p="http://schemas.microsoft.com/office/2006/metadata/properties" xmlns:ns2="bf76c76b-95f7-4889-975a-f8993107cb13" xmlns:ns3="f58991b5-debf-4ee9-8077-5e9db6551928" targetNamespace="http://schemas.microsoft.com/office/2006/metadata/properties" ma:root="true" ma:fieldsID="6186e9ef6f256d1904181fc8cf836cb6" ns2:_="" ns3:_="">
    <xsd:import namespace="bf76c76b-95f7-4889-975a-f8993107cb13"/>
    <xsd:import namespace="f58991b5-debf-4ee9-8077-5e9db65519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76c76b-95f7-4889-975a-f8993107cb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7d32191-a498-4f47-b16e-e5892e416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991b5-debf-4ee9-8077-5e9db655192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596c27a-b416-4158-978a-b0890917c92c}" ma:internalName="TaxCatchAll" ma:showField="CatchAllData" ma:web="f58991b5-debf-4ee9-8077-5e9db65519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58991b5-debf-4ee9-8077-5e9db6551928" xsi:nil="true"/>
    <lcf76f155ced4ddcb4097134ff3c332f xmlns="bf76c76b-95f7-4889-975a-f8993107cb1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C9C5D5-915E-413E-8297-1ACFBBD6ED4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23D16E-41D4-4B69-8DB7-4F719C8A87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76c76b-95f7-4889-975a-f8993107cb13"/>
    <ds:schemaRef ds:uri="f58991b5-debf-4ee9-8077-5e9db65519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2B49858-42AA-4D08-9FC2-695E20B5E398}">
  <ds:schemaRefs>
    <ds:schemaRef ds:uri="f58991b5-debf-4ee9-8077-5e9db6551928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f76c76b-95f7-4889-975a-f8993107cb1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12891</TotalTime>
  <Words>1039</Words>
  <Application>Microsoft Office PowerPoint</Application>
  <PresentationFormat>A4 Paper (210x297 mm)</PresentationFormat>
  <Paragraphs>221</Paragraphs>
  <Slides>1</Slides>
  <Notes>1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Corbel</vt:lpstr>
      <vt:lpstr>Arial</vt:lpstr>
      <vt:lpstr>Calibri</vt:lpstr>
      <vt:lpstr>Arial Narrow</vt:lpstr>
      <vt:lpstr>Sassoon Penpals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Head Trefonen CE</cp:lastModifiedBy>
  <cp:revision>372</cp:revision>
  <cp:lastPrinted>2023-10-23T15:11:35Z</cp:lastPrinted>
  <dcterms:created xsi:type="dcterms:W3CDTF">2018-02-08T08:28:53Z</dcterms:created>
  <dcterms:modified xsi:type="dcterms:W3CDTF">2023-10-23T20:50:17Z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0x010100606291E45C7E8F44A684FFF102956F76</vt:lpwstr>
  </property>
</Properties>
</file>