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6"/>
  </p:notesMasterIdLst>
  <p:sldIdLst>
    <p:sldId id="256" r:id="rId5"/>
  </p:sldIdLst>
  <p:sldSz cx="6858000" cy="9906000" type="A4"/>
  <p:notesSz cx="6797675" cy="9926638"/>
  <p:embeddedFontLst>
    <p:embeddedFont>
      <p:font typeface="Corbel" panose="020B0503020204020204" pitchFamily="34" charset="0"/>
      <p:regular r:id="rId7"/>
      <p:bold r:id="rId8"/>
      <p:italic r:id="rId9"/>
      <p:boldItalic r:id="rId10"/>
    </p:embeddedFont>
    <p:embeddedFont>
      <p:font typeface="Arial Narrow" panose="020B0606020202030204" pitchFamily="34" charset="0"/>
      <p:regular r:id="rId11"/>
      <p:bold r:id="rId12"/>
      <p:italic r:id="rId13"/>
      <p:boldItalic r:id="rId14"/>
    </p:embeddedFont>
    <p:embeddedFont>
      <p:font typeface="Calibri" panose="020F0502020204030204" pitchFamily="3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go="http://customooxmlschemas.google.com/" r:id="rId20" roundtripDataSignature="AMtx7mgpSJUjkcFYcJFeIXDI6lM1juWoZ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ad Trefonen CE" initials="HTC" lastIdx="1" clrIdx="0">
    <p:extLst>
      <p:ext uri="{19B8F6BF-5375-455C-9EA6-DF929625EA0E}">
        <p15:presenceInfo xmlns:p15="http://schemas.microsoft.com/office/powerpoint/2012/main" userId="Head Trefonen C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FF9999"/>
    <a:srgbClr val="CC99FF"/>
    <a:srgbClr val="B889DB"/>
    <a:srgbClr val="FFCCFF"/>
    <a:srgbClr val="FF99FF"/>
    <a:srgbClr val="D632B3"/>
    <a:srgbClr val="F2DCE9"/>
    <a:srgbClr val="FF5050"/>
    <a:srgbClr val="AA72D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6E3C647-9C44-621F-A8BA-33094320BB56}" v="1052" dt="2022-09-28T20:46:09.3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091" autoAdjust="0"/>
    <p:restoredTop sz="94660"/>
  </p:normalViewPr>
  <p:slideViewPr>
    <p:cSldViewPr snapToGrid="0">
      <p:cViewPr varScale="1">
        <p:scale>
          <a:sx n="37" d="100"/>
          <a:sy n="37" d="100"/>
        </p:scale>
        <p:origin x="2285" y="19"/>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2.fntdata"/><Relationship Id="rId13" Type="http://schemas.openxmlformats.org/officeDocument/2006/relationships/font" Target="fonts/font7.fntdata"/><Relationship Id="rId18" Type="http://schemas.openxmlformats.org/officeDocument/2006/relationships/font" Target="fonts/font12.fntdata"/><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font" Target="fonts/font1.fntdata"/><Relationship Id="rId12" Type="http://schemas.openxmlformats.org/officeDocument/2006/relationships/font" Target="fonts/font6.fntdata"/><Relationship Id="rId17" Type="http://schemas.openxmlformats.org/officeDocument/2006/relationships/font" Target="fonts/font11.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10.fntdata"/><Relationship Id="rId20" Type="http://customschemas.google.com/relationships/presentationmetadata" Target="metadata"/><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font" Target="fonts/font5.fntdata"/><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font" Target="fonts/font9.fntdata"/><Relationship Id="rId23" Type="http://schemas.openxmlformats.org/officeDocument/2006/relationships/viewProps" Target="viewProps.xml"/><Relationship Id="rId10"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font" Target="fonts/font3.fntdata"/><Relationship Id="rId14" Type="http://schemas.openxmlformats.org/officeDocument/2006/relationships/font" Target="fonts/font8.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6400" cy="4968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688" y="0"/>
            <a:ext cx="2946400" cy="4968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239963" y="1241425"/>
            <a:ext cx="23177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21"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0"/>
            <a:ext cx="2946400" cy="496888"/>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2155"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28325880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858"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239963" y="1241425"/>
            <a:ext cx="2317750"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79450" y="4776788"/>
            <a:ext cx="5438775" cy="3908425"/>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87" name="Google Shape;87;p1:notes"/>
          <p:cNvSpPr txBox="1">
            <a:spLocks noGrp="1"/>
          </p:cNvSpPr>
          <p:nvPr>
            <p:ph type="sldNum" idx="12"/>
          </p:nvPr>
        </p:nvSpPr>
        <p:spPr>
          <a:xfrm>
            <a:off x="3849688" y="9429750"/>
            <a:ext cx="2946400" cy="496888"/>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extLst>
      <p:ext uri="{BB962C8B-B14F-4D97-AF65-F5344CB8AC3E}">
        <p14:creationId xmlns:p14="http://schemas.microsoft.com/office/powerpoint/2010/main" val="10947284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514351"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378"/>
              <a:buFont typeface="Calibri"/>
              <a:buNone/>
              <a:defRPr sz="3582"/>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857251"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597"/>
              </a:spcBef>
              <a:spcAft>
                <a:spcPts val="0"/>
              </a:spcAft>
              <a:buClr>
                <a:schemeClr val="dk1"/>
              </a:buClr>
              <a:buSzPts val="2551"/>
              <a:buNone/>
              <a:defRPr sz="1433"/>
            </a:lvl1pPr>
            <a:lvl2pPr lvl="1" algn="ctr">
              <a:lnSpc>
                <a:spcPct val="90000"/>
              </a:lnSpc>
              <a:spcBef>
                <a:spcPts val="299"/>
              </a:spcBef>
              <a:spcAft>
                <a:spcPts val="0"/>
              </a:spcAft>
              <a:buClr>
                <a:schemeClr val="dk1"/>
              </a:buClr>
              <a:buSzPts val="2126"/>
              <a:buNone/>
              <a:defRPr sz="1195"/>
            </a:lvl2pPr>
            <a:lvl3pPr lvl="2" algn="ctr">
              <a:lnSpc>
                <a:spcPct val="90000"/>
              </a:lnSpc>
              <a:spcBef>
                <a:spcPts val="299"/>
              </a:spcBef>
              <a:spcAft>
                <a:spcPts val="0"/>
              </a:spcAft>
              <a:buClr>
                <a:schemeClr val="dk1"/>
              </a:buClr>
              <a:buSzPts val="1913"/>
              <a:buNone/>
              <a:defRPr sz="1074"/>
            </a:lvl3pPr>
            <a:lvl4pPr lvl="3" algn="ctr">
              <a:lnSpc>
                <a:spcPct val="90000"/>
              </a:lnSpc>
              <a:spcBef>
                <a:spcPts val="299"/>
              </a:spcBef>
              <a:spcAft>
                <a:spcPts val="0"/>
              </a:spcAft>
              <a:buClr>
                <a:schemeClr val="dk1"/>
              </a:buClr>
              <a:buSzPts val="1701"/>
              <a:buNone/>
              <a:defRPr sz="955"/>
            </a:lvl4pPr>
            <a:lvl5pPr lvl="4" algn="ctr">
              <a:lnSpc>
                <a:spcPct val="90000"/>
              </a:lnSpc>
              <a:spcBef>
                <a:spcPts val="299"/>
              </a:spcBef>
              <a:spcAft>
                <a:spcPts val="0"/>
              </a:spcAft>
              <a:buClr>
                <a:schemeClr val="dk1"/>
              </a:buClr>
              <a:buSzPts val="1701"/>
              <a:buNone/>
              <a:defRPr sz="955"/>
            </a:lvl5pPr>
            <a:lvl6pPr lvl="5" algn="ctr">
              <a:lnSpc>
                <a:spcPct val="90000"/>
              </a:lnSpc>
              <a:spcBef>
                <a:spcPts val="299"/>
              </a:spcBef>
              <a:spcAft>
                <a:spcPts val="0"/>
              </a:spcAft>
              <a:buClr>
                <a:schemeClr val="dk1"/>
              </a:buClr>
              <a:buSzPts val="1701"/>
              <a:buNone/>
              <a:defRPr sz="955"/>
            </a:lvl6pPr>
            <a:lvl7pPr lvl="6" algn="ctr">
              <a:lnSpc>
                <a:spcPct val="90000"/>
              </a:lnSpc>
              <a:spcBef>
                <a:spcPts val="299"/>
              </a:spcBef>
              <a:spcAft>
                <a:spcPts val="0"/>
              </a:spcAft>
              <a:buClr>
                <a:schemeClr val="dk1"/>
              </a:buClr>
              <a:buSzPts val="1701"/>
              <a:buNone/>
              <a:defRPr sz="955"/>
            </a:lvl7pPr>
            <a:lvl8pPr lvl="7" algn="ctr">
              <a:lnSpc>
                <a:spcPct val="90000"/>
              </a:lnSpc>
              <a:spcBef>
                <a:spcPts val="299"/>
              </a:spcBef>
              <a:spcAft>
                <a:spcPts val="0"/>
              </a:spcAft>
              <a:buClr>
                <a:schemeClr val="dk1"/>
              </a:buClr>
              <a:buSzPts val="1701"/>
              <a:buNone/>
              <a:defRPr sz="955"/>
            </a:lvl8pPr>
            <a:lvl9pPr lvl="8" algn="ctr">
              <a:lnSpc>
                <a:spcPct val="90000"/>
              </a:lnSpc>
              <a:spcBef>
                <a:spcPts val="299"/>
              </a:spcBef>
              <a:spcAft>
                <a:spcPts val="0"/>
              </a:spcAft>
              <a:buClr>
                <a:schemeClr val="dk1"/>
              </a:buClr>
              <a:buSzPts val="1701"/>
              <a:buNone/>
              <a:defRPr sz="955"/>
            </a:lvl9pPr>
          </a:lstStyle>
          <a:p>
            <a:endParaRPr/>
          </a:p>
        </p:txBody>
      </p:sp>
      <p:sp>
        <p:nvSpPr>
          <p:cNvPr id="18" name="Google Shape;18;p3"/>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71490" y="527407"/>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71490" y="2637014"/>
            <a:ext cx="5915025" cy="6285266"/>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467918" y="2469625"/>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378"/>
              <a:buFont typeface="Calibri"/>
              <a:buNone/>
              <a:defRPr sz="3582"/>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467918" y="6629228"/>
            <a:ext cx="5915025" cy="2166937"/>
          </a:xfrm>
          <a:prstGeom prst="rect">
            <a:avLst/>
          </a:prstGeom>
          <a:noFill/>
          <a:ln>
            <a:noFill/>
          </a:ln>
        </p:spPr>
        <p:txBody>
          <a:bodyPr spcFirstLastPara="1" wrap="square" lIns="91425" tIns="45700" rIns="91425" bIns="45700" anchor="t" anchorCtr="0">
            <a:normAutofit/>
          </a:bodyPr>
          <a:lstStyle>
            <a:lvl1pPr marL="256757" lvl="0" indent="-128378" algn="l">
              <a:lnSpc>
                <a:spcPct val="90000"/>
              </a:lnSpc>
              <a:spcBef>
                <a:spcPts val="597"/>
              </a:spcBef>
              <a:spcAft>
                <a:spcPts val="0"/>
              </a:spcAft>
              <a:buClr>
                <a:schemeClr val="dk1"/>
              </a:buClr>
              <a:buSzPts val="2551"/>
              <a:buNone/>
              <a:defRPr sz="1433">
                <a:solidFill>
                  <a:schemeClr val="dk1"/>
                </a:solidFill>
              </a:defRPr>
            </a:lvl1pPr>
            <a:lvl2pPr marL="513514" lvl="1" indent="-128378" algn="l">
              <a:lnSpc>
                <a:spcPct val="90000"/>
              </a:lnSpc>
              <a:spcBef>
                <a:spcPts val="299"/>
              </a:spcBef>
              <a:spcAft>
                <a:spcPts val="0"/>
              </a:spcAft>
              <a:buClr>
                <a:srgbClr val="888888"/>
              </a:buClr>
              <a:buSzPts val="2126"/>
              <a:buNone/>
              <a:defRPr sz="1195">
                <a:solidFill>
                  <a:srgbClr val="888888"/>
                </a:solidFill>
              </a:defRPr>
            </a:lvl2pPr>
            <a:lvl3pPr marL="770271" lvl="2" indent="-128378" algn="l">
              <a:lnSpc>
                <a:spcPct val="90000"/>
              </a:lnSpc>
              <a:spcBef>
                <a:spcPts val="299"/>
              </a:spcBef>
              <a:spcAft>
                <a:spcPts val="0"/>
              </a:spcAft>
              <a:buClr>
                <a:srgbClr val="888888"/>
              </a:buClr>
              <a:buSzPts val="1913"/>
              <a:buNone/>
              <a:defRPr sz="1074">
                <a:solidFill>
                  <a:srgbClr val="888888"/>
                </a:solidFill>
              </a:defRPr>
            </a:lvl3pPr>
            <a:lvl4pPr marL="1027028" lvl="3" indent="-128378" algn="l">
              <a:lnSpc>
                <a:spcPct val="90000"/>
              </a:lnSpc>
              <a:spcBef>
                <a:spcPts val="299"/>
              </a:spcBef>
              <a:spcAft>
                <a:spcPts val="0"/>
              </a:spcAft>
              <a:buClr>
                <a:srgbClr val="888888"/>
              </a:buClr>
              <a:buSzPts val="1701"/>
              <a:buNone/>
              <a:defRPr sz="955">
                <a:solidFill>
                  <a:srgbClr val="888888"/>
                </a:solidFill>
              </a:defRPr>
            </a:lvl4pPr>
            <a:lvl5pPr marL="1283786" lvl="4" indent="-128378" algn="l">
              <a:lnSpc>
                <a:spcPct val="90000"/>
              </a:lnSpc>
              <a:spcBef>
                <a:spcPts val="299"/>
              </a:spcBef>
              <a:spcAft>
                <a:spcPts val="0"/>
              </a:spcAft>
              <a:buClr>
                <a:srgbClr val="888888"/>
              </a:buClr>
              <a:buSzPts val="1701"/>
              <a:buNone/>
              <a:defRPr sz="955">
                <a:solidFill>
                  <a:srgbClr val="888888"/>
                </a:solidFill>
              </a:defRPr>
            </a:lvl5pPr>
            <a:lvl6pPr marL="1540542" lvl="5" indent="-128378" algn="l">
              <a:lnSpc>
                <a:spcPct val="90000"/>
              </a:lnSpc>
              <a:spcBef>
                <a:spcPts val="299"/>
              </a:spcBef>
              <a:spcAft>
                <a:spcPts val="0"/>
              </a:spcAft>
              <a:buClr>
                <a:srgbClr val="888888"/>
              </a:buClr>
              <a:buSzPts val="1701"/>
              <a:buNone/>
              <a:defRPr sz="955">
                <a:solidFill>
                  <a:srgbClr val="888888"/>
                </a:solidFill>
              </a:defRPr>
            </a:lvl6pPr>
            <a:lvl7pPr marL="1797300" lvl="6" indent="-128378" algn="l">
              <a:lnSpc>
                <a:spcPct val="90000"/>
              </a:lnSpc>
              <a:spcBef>
                <a:spcPts val="299"/>
              </a:spcBef>
              <a:spcAft>
                <a:spcPts val="0"/>
              </a:spcAft>
              <a:buClr>
                <a:srgbClr val="888888"/>
              </a:buClr>
              <a:buSzPts val="1701"/>
              <a:buNone/>
              <a:defRPr sz="955">
                <a:solidFill>
                  <a:srgbClr val="888888"/>
                </a:solidFill>
              </a:defRPr>
            </a:lvl7pPr>
            <a:lvl8pPr marL="2054057" lvl="7" indent="-128378" algn="l">
              <a:lnSpc>
                <a:spcPct val="90000"/>
              </a:lnSpc>
              <a:spcBef>
                <a:spcPts val="299"/>
              </a:spcBef>
              <a:spcAft>
                <a:spcPts val="0"/>
              </a:spcAft>
              <a:buClr>
                <a:srgbClr val="888888"/>
              </a:buClr>
              <a:buSzPts val="1701"/>
              <a:buNone/>
              <a:defRPr sz="955">
                <a:solidFill>
                  <a:srgbClr val="888888"/>
                </a:solidFill>
              </a:defRPr>
            </a:lvl8pPr>
            <a:lvl9pPr marL="2310814" lvl="8" indent="-128378" algn="l">
              <a:lnSpc>
                <a:spcPct val="90000"/>
              </a:lnSpc>
              <a:spcBef>
                <a:spcPts val="299"/>
              </a:spcBef>
              <a:spcAft>
                <a:spcPts val="0"/>
              </a:spcAft>
              <a:buClr>
                <a:srgbClr val="888888"/>
              </a:buClr>
              <a:buSzPts val="1701"/>
              <a:buNone/>
              <a:defRPr sz="955">
                <a:solidFill>
                  <a:srgbClr val="888888"/>
                </a:solidFill>
              </a:defRPr>
            </a:lvl9pPr>
          </a:lstStyle>
          <a:p>
            <a:endParaRPr/>
          </a:p>
        </p:txBody>
      </p:sp>
      <p:sp>
        <p:nvSpPr>
          <p:cNvPr id="30" name="Google Shape;30;p5"/>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71490" y="527407"/>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72383" y="527407"/>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72381" y="2428350"/>
            <a:ext cx="2901256" cy="1190095"/>
          </a:xfrm>
          <a:prstGeom prst="rect">
            <a:avLst/>
          </a:prstGeom>
          <a:noFill/>
          <a:ln>
            <a:noFill/>
          </a:ln>
        </p:spPr>
        <p:txBody>
          <a:bodyPr spcFirstLastPara="1" wrap="square" lIns="91425" tIns="45700" rIns="91425" bIns="45700" anchor="b" anchorCtr="0">
            <a:normAutofit/>
          </a:bodyPr>
          <a:lstStyle>
            <a:lvl1pPr marL="256757" lvl="0" indent="-128378" algn="l">
              <a:lnSpc>
                <a:spcPct val="90000"/>
              </a:lnSpc>
              <a:spcBef>
                <a:spcPts val="597"/>
              </a:spcBef>
              <a:spcAft>
                <a:spcPts val="0"/>
              </a:spcAft>
              <a:buClr>
                <a:schemeClr val="dk1"/>
              </a:buClr>
              <a:buSzPts val="2551"/>
              <a:buNone/>
              <a:defRPr sz="1433" b="1"/>
            </a:lvl1pPr>
            <a:lvl2pPr marL="513514" lvl="1" indent="-128378" algn="l">
              <a:lnSpc>
                <a:spcPct val="90000"/>
              </a:lnSpc>
              <a:spcBef>
                <a:spcPts val="299"/>
              </a:spcBef>
              <a:spcAft>
                <a:spcPts val="0"/>
              </a:spcAft>
              <a:buClr>
                <a:schemeClr val="dk1"/>
              </a:buClr>
              <a:buSzPts val="2126"/>
              <a:buNone/>
              <a:defRPr sz="1195" b="1"/>
            </a:lvl2pPr>
            <a:lvl3pPr marL="770271" lvl="2" indent="-128378" algn="l">
              <a:lnSpc>
                <a:spcPct val="90000"/>
              </a:lnSpc>
              <a:spcBef>
                <a:spcPts val="299"/>
              </a:spcBef>
              <a:spcAft>
                <a:spcPts val="0"/>
              </a:spcAft>
              <a:buClr>
                <a:schemeClr val="dk1"/>
              </a:buClr>
              <a:buSzPts val="1913"/>
              <a:buNone/>
              <a:defRPr sz="1074" b="1"/>
            </a:lvl3pPr>
            <a:lvl4pPr marL="1027028" lvl="3" indent="-128378" algn="l">
              <a:lnSpc>
                <a:spcPct val="90000"/>
              </a:lnSpc>
              <a:spcBef>
                <a:spcPts val="299"/>
              </a:spcBef>
              <a:spcAft>
                <a:spcPts val="0"/>
              </a:spcAft>
              <a:buClr>
                <a:schemeClr val="dk1"/>
              </a:buClr>
              <a:buSzPts val="1701"/>
              <a:buNone/>
              <a:defRPr sz="955" b="1"/>
            </a:lvl4pPr>
            <a:lvl5pPr marL="1283786" lvl="4" indent="-128378" algn="l">
              <a:lnSpc>
                <a:spcPct val="90000"/>
              </a:lnSpc>
              <a:spcBef>
                <a:spcPts val="299"/>
              </a:spcBef>
              <a:spcAft>
                <a:spcPts val="0"/>
              </a:spcAft>
              <a:buClr>
                <a:schemeClr val="dk1"/>
              </a:buClr>
              <a:buSzPts val="1701"/>
              <a:buNone/>
              <a:defRPr sz="955" b="1"/>
            </a:lvl5pPr>
            <a:lvl6pPr marL="1540542" lvl="5" indent="-128378" algn="l">
              <a:lnSpc>
                <a:spcPct val="90000"/>
              </a:lnSpc>
              <a:spcBef>
                <a:spcPts val="299"/>
              </a:spcBef>
              <a:spcAft>
                <a:spcPts val="0"/>
              </a:spcAft>
              <a:buClr>
                <a:schemeClr val="dk1"/>
              </a:buClr>
              <a:buSzPts val="1701"/>
              <a:buNone/>
              <a:defRPr sz="955" b="1"/>
            </a:lvl6pPr>
            <a:lvl7pPr marL="1797300" lvl="6" indent="-128378" algn="l">
              <a:lnSpc>
                <a:spcPct val="90000"/>
              </a:lnSpc>
              <a:spcBef>
                <a:spcPts val="299"/>
              </a:spcBef>
              <a:spcAft>
                <a:spcPts val="0"/>
              </a:spcAft>
              <a:buClr>
                <a:schemeClr val="dk1"/>
              </a:buClr>
              <a:buSzPts val="1701"/>
              <a:buNone/>
              <a:defRPr sz="955" b="1"/>
            </a:lvl7pPr>
            <a:lvl8pPr marL="2054057" lvl="7" indent="-128378" algn="l">
              <a:lnSpc>
                <a:spcPct val="90000"/>
              </a:lnSpc>
              <a:spcBef>
                <a:spcPts val="299"/>
              </a:spcBef>
              <a:spcAft>
                <a:spcPts val="0"/>
              </a:spcAft>
              <a:buClr>
                <a:schemeClr val="dk1"/>
              </a:buClr>
              <a:buSzPts val="1701"/>
              <a:buNone/>
              <a:defRPr sz="955" b="1"/>
            </a:lvl8pPr>
            <a:lvl9pPr marL="2310814" lvl="8" indent="-128378" algn="l">
              <a:lnSpc>
                <a:spcPct val="90000"/>
              </a:lnSpc>
              <a:spcBef>
                <a:spcPts val="299"/>
              </a:spcBef>
              <a:spcAft>
                <a:spcPts val="0"/>
              </a:spcAft>
              <a:buClr>
                <a:schemeClr val="dk1"/>
              </a:buClr>
              <a:buSzPts val="1701"/>
              <a:buNone/>
              <a:defRPr sz="955" b="1"/>
            </a:lvl9pPr>
          </a:lstStyle>
          <a:p>
            <a:endParaRPr/>
          </a:p>
        </p:txBody>
      </p:sp>
      <p:sp>
        <p:nvSpPr>
          <p:cNvPr id="43" name="Google Shape;43;p7"/>
          <p:cNvSpPr txBox="1">
            <a:spLocks noGrp="1"/>
          </p:cNvSpPr>
          <p:nvPr>
            <p:ph type="body" idx="2"/>
          </p:nvPr>
        </p:nvSpPr>
        <p:spPr>
          <a:xfrm>
            <a:off x="472381" y="3618444"/>
            <a:ext cx="2901256" cy="5322183"/>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3471865" y="2428350"/>
            <a:ext cx="2915543" cy="1190095"/>
          </a:xfrm>
          <a:prstGeom prst="rect">
            <a:avLst/>
          </a:prstGeom>
          <a:noFill/>
          <a:ln>
            <a:noFill/>
          </a:ln>
        </p:spPr>
        <p:txBody>
          <a:bodyPr spcFirstLastPara="1" wrap="square" lIns="91425" tIns="45700" rIns="91425" bIns="45700" anchor="b" anchorCtr="0">
            <a:normAutofit/>
          </a:bodyPr>
          <a:lstStyle>
            <a:lvl1pPr marL="256757" lvl="0" indent="-128378" algn="l">
              <a:lnSpc>
                <a:spcPct val="90000"/>
              </a:lnSpc>
              <a:spcBef>
                <a:spcPts val="597"/>
              </a:spcBef>
              <a:spcAft>
                <a:spcPts val="0"/>
              </a:spcAft>
              <a:buClr>
                <a:schemeClr val="dk1"/>
              </a:buClr>
              <a:buSzPts val="2551"/>
              <a:buNone/>
              <a:defRPr sz="1433" b="1"/>
            </a:lvl1pPr>
            <a:lvl2pPr marL="513514" lvl="1" indent="-128378" algn="l">
              <a:lnSpc>
                <a:spcPct val="90000"/>
              </a:lnSpc>
              <a:spcBef>
                <a:spcPts val="299"/>
              </a:spcBef>
              <a:spcAft>
                <a:spcPts val="0"/>
              </a:spcAft>
              <a:buClr>
                <a:schemeClr val="dk1"/>
              </a:buClr>
              <a:buSzPts val="2126"/>
              <a:buNone/>
              <a:defRPr sz="1195" b="1"/>
            </a:lvl2pPr>
            <a:lvl3pPr marL="770271" lvl="2" indent="-128378" algn="l">
              <a:lnSpc>
                <a:spcPct val="90000"/>
              </a:lnSpc>
              <a:spcBef>
                <a:spcPts val="299"/>
              </a:spcBef>
              <a:spcAft>
                <a:spcPts val="0"/>
              </a:spcAft>
              <a:buClr>
                <a:schemeClr val="dk1"/>
              </a:buClr>
              <a:buSzPts val="1913"/>
              <a:buNone/>
              <a:defRPr sz="1074" b="1"/>
            </a:lvl3pPr>
            <a:lvl4pPr marL="1027028" lvl="3" indent="-128378" algn="l">
              <a:lnSpc>
                <a:spcPct val="90000"/>
              </a:lnSpc>
              <a:spcBef>
                <a:spcPts val="299"/>
              </a:spcBef>
              <a:spcAft>
                <a:spcPts val="0"/>
              </a:spcAft>
              <a:buClr>
                <a:schemeClr val="dk1"/>
              </a:buClr>
              <a:buSzPts val="1701"/>
              <a:buNone/>
              <a:defRPr sz="955" b="1"/>
            </a:lvl4pPr>
            <a:lvl5pPr marL="1283786" lvl="4" indent="-128378" algn="l">
              <a:lnSpc>
                <a:spcPct val="90000"/>
              </a:lnSpc>
              <a:spcBef>
                <a:spcPts val="299"/>
              </a:spcBef>
              <a:spcAft>
                <a:spcPts val="0"/>
              </a:spcAft>
              <a:buClr>
                <a:schemeClr val="dk1"/>
              </a:buClr>
              <a:buSzPts val="1701"/>
              <a:buNone/>
              <a:defRPr sz="955" b="1"/>
            </a:lvl5pPr>
            <a:lvl6pPr marL="1540542" lvl="5" indent="-128378" algn="l">
              <a:lnSpc>
                <a:spcPct val="90000"/>
              </a:lnSpc>
              <a:spcBef>
                <a:spcPts val="299"/>
              </a:spcBef>
              <a:spcAft>
                <a:spcPts val="0"/>
              </a:spcAft>
              <a:buClr>
                <a:schemeClr val="dk1"/>
              </a:buClr>
              <a:buSzPts val="1701"/>
              <a:buNone/>
              <a:defRPr sz="955" b="1"/>
            </a:lvl6pPr>
            <a:lvl7pPr marL="1797300" lvl="6" indent="-128378" algn="l">
              <a:lnSpc>
                <a:spcPct val="90000"/>
              </a:lnSpc>
              <a:spcBef>
                <a:spcPts val="299"/>
              </a:spcBef>
              <a:spcAft>
                <a:spcPts val="0"/>
              </a:spcAft>
              <a:buClr>
                <a:schemeClr val="dk1"/>
              </a:buClr>
              <a:buSzPts val="1701"/>
              <a:buNone/>
              <a:defRPr sz="955" b="1"/>
            </a:lvl7pPr>
            <a:lvl8pPr marL="2054057" lvl="7" indent="-128378" algn="l">
              <a:lnSpc>
                <a:spcPct val="90000"/>
              </a:lnSpc>
              <a:spcBef>
                <a:spcPts val="299"/>
              </a:spcBef>
              <a:spcAft>
                <a:spcPts val="0"/>
              </a:spcAft>
              <a:buClr>
                <a:schemeClr val="dk1"/>
              </a:buClr>
              <a:buSzPts val="1701"/>
              <a:buNone/>
              <a:defRPr sz="955" b="1"/>
            </a:lvl8pPr>
            <a:lvl9pPr marL="2310814" lvl="8" indent="-128378" algn="l">
              <a:lnSpc>
                <a:spcPct val="90000"/>
              </a:lnSpc>
              <a:spcBef>
                <a:spcPts val="299"/>
              </a:spcBef>
              <a:spcAft>
                <a:spcPts val="0"/>
              </a:spcAft>
              <a:buClr>
                <a:schemeClr val="dk1"/>
              </a:buClr>
              <a:buSzPts val="1701"/>
              <a:buNone/>
              <a:defRPr sz="955" b="1"/>
            </a:lvl9pPr>
          </a:lstStyle>
          <a:p>
            <a:endParaRPr/>
          </a:p>
        </p:txBody>
      </p:sp>
      <p:sp>
        <p:nvSpPr>
          <p:cNvPr id="45" name="Google Shape;45;p7"/>
          <p:cNvSpPr txBox="1">
            <a:spLocks noGrp="1"/>
          </p:cNvSpPr>
          <p:nvPr>
            <p:ph type="body" idx="4"/>
          </p:nvPr>
        </p:nvSpPr>
        <p:spPr>
          <a:xfrm>
            <a:off x="3471865" y="3618444"/>
            <a:ext cx="2915543" cy="5322183"/>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71490" y="527407"/>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472381" y="660401"/>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191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2915544" y="1426285"/>
            <a:ext cx="3471862" cy="7039681"/>
          </a:xfrm>
          <a:prstGeom prst="rect">
            <a:avLst/>
          </a:prstGeom>
          <a:noFill/>
          <a:ln>
            <a:noFill/>
          </a:ln>
        </p:spPr>
        <p:txBody>
          <a:bodyPr spcFirstLastPara="1" wrap="square" lIns="91425" tIns="45700" rIns="91425" bIns="45700" anchor="t" anchorCtr="0">
            <a:normAutofit/>
          </a:bodyPr>
          <a:lstStyle>
            <a:lvl1pPr marL="256757" lvl="0" indent="-249696" algn="l">
              <a:lnSpc>
                <a:spcPct val="90000"/>
              </a:lnSpc>
              <a:spcBef>
                <a:spcPts val="597"/>
              </a:spcBef>
              <a:spcAft>
                <a:spcPts val="0"/>
              </a:spcAft>
              <a:buClr>
                <a:schemeClr val="dk1"/>
              </a:buClr>
              <a:buSzPts val="3402"/>
              <a:buChar char="•"/>
              <a:defRPr sz="1911"/>
            </a:lvl1pPr>
            <a:lvl2pPr marL="513514" lvl="1" indent="-234505" algn="l">
              <a:lnSpc>
                <a:spcPct val="90000"/>
              </a:lnSpc>
              <a:spcBef>
                <a:spcPts val="299"/>
              </a:spcBef>
              <a:spcAft>
                <a:spcPts val="0"/>
              </a:spcAft>
              <a:buClr>
                <a:schemeClr val="dk1"/>
              </a:buClr>
              <a:buSzPts val="2976"/>
              <a:buChar char="•"/>
              <a:defRPr sz="1671"/>
            </a:lvl2pPr>
            <a:lvl3pPr marL="770271" lvl="2" indent="-219349" algn="l">
              <a:lnSpc>
                <a:spcPct val="90000"/>
              </a:lnSpc>
              <a:spcBef>
                <a:spcPts val="299"/>
              </a:spcBef>
              <a:spcAft>
                <a:spcPts val="0"/>
              </a:spcAft>
              <a:buClr>
                <a:schemeClr val="dk1"/>
              </a:buClr>
              <a:buSzPts val="2551"/>
              <a:buChar char="•"/>
              <a:defRPr sz="1433"/>
            </a:lvl3pPr>
            <a:lvl4pPr marL="1027028" lvl="3" indent="-204193" algn="l">
              <a:lnSpc>
                <a:spcPct val="90000"/>
              </a:lnSpc>
              <a:spcBef>
                <a:spcPts val="299"/>
              </a:spcBef>
              <a:spcAft>
                <a:spcPts val="0"/>
              </a:spcAft>
              <a:buClr>
                <a:schemeClr val="dk1"/>
              </a:buClr>
              <a:buSzPts val="2126"/>
              <a:buChar char="•"/>
              <a:defRPr sz="1195"/>
            </a:lvl4pPr>
            <a:lvl5pPr marL="1283786" lvl="4" indent="-204193" algn="l">
              <a:lnSpc>
                <a:spcPct val="90000"/>
              </a:lnSpc>
              <a:spcBef>
                <a:spcPts val="299"/>
              </a:spcBef>
              <a:spcAft>
                <a:spcPts val="0"/>
              </a:spcAft>
              <a:buClr>
                <a:schemeClr val="dk1"/>
              </a:buClr>
              <a:buSzPts val="2126"/>
              <a:buChar char="•"/>
              <a:defRPr sz="1195"/>
            </a:lvl5pPr>
            <a:lvl6pPr marL="1540542" lvl="5" indent="-204193" algn="l">
              <a:lnSpc>
                <a:spcPct val="90000"/>
              </a:lnSpc>
              <a:spcBef>
                <a:spcPts val="299"/>
              </a:spcBef>
              <a:spcAft>
                <a:spcPts val="0"/>
              </a:spcAft>
              <a:buClr>
                <a:schemeClr val="dk1"/>
              </a:buClr>
              <a:buSzPts val="2126"/>
              <a:buChar char="•"/>
              <a:defRPr sz="1195"/>
            </a:lvl6pPr>
            <a:lvl7pPr marL="1797300" lvl="6" indent="-204193" algn="l">
              <a:lnSpc>
                <a:spcPct val="90000"/>
              </a:lnSpc>
              <a:spcBef>
                <a:spcPts val="299"/>
              </a:spcBef>
              <a:spcAft>
                <a:spcPts val="0"/>
              </a:spcAft>
              <a:buClr>
                <a:schemeClr val="dk1"/>
              </a:buClr>
              <a:buSzPts val="2126"/>
              <a:buChar char="•"/>
              <a:defRPr sz="1195"/>
            </a:lvl7pPr>
            <a:lvl8pPr marL="2054057" lvl="7" indent="-204193" algn="l">
              <a:lnSpc>
                <a:spcPct val="90000"/>
              </a:lnSpc>
              <a:spcBef>
                <a:spcPts val="299"/>
              </a:spcBef>
              <a:spcAft>
                <a:spcPts val="0"/>
              </a:spcAft>
              <a:buClr>
                <a:schemeClr val="dk1"/>
              </a:buClr>
              <a:buSzPts val="2126"/>
              <a:buChar char="•"/>
              <a:defRPr sz="1195"/>
            </a:lvl8pPr>
            <a:lvl9pPr marL="2310814" lvl="8" indent="-204193" algn="l">
              <a:lnSpc>
                <a:spcPct val="90000"/>
              </a:lnSpc>
              <a:spcBef>
                <a:spcPts val="299"/>
              </a:spcBef>
              <a:spcAft>
                <a:spcPts val="0"/>
              </a:spcAft>
              <a:buClr>
                <a:schemeClr val="dk1"/>
              </a:buClr>
              <a:buSzPts val="2126"/>
              <a:buChar char="•"/>
              <a:defRPr sz="1195"/>
            </a:lvl9pPr>
          </a:lstStyle>
          <a:p>
            <a:endParaRPr/>
          </a:p>
        </p:txBody>
      </p:sp>
      <p:sp>
        <p:nvSpPr>
          <p:cNvPr id="61" name="Google Shape;61;p10"/>
          <p:cNvSpPr txBox="1">
            <a:spLocks noGrp="1"/>
          </p:cNvSpPr>
          <p:nvPr>
            <p:ph type="body" idx="2"/>
          </p:nvPr>
        </p:nvSpPr>
        <p:spPr>
          <a:xfrm>
            <a:off x="472381" y="2971803"/>
            <a:ext cx="2211884" cy="5505627"/>
          </a:xfrm>
          <a:prstGeom prst="rect">
            <a:avLst/>
          </a:prstGeom>
          <a:noFill/>
          <a:ln>
            <a:noFill/>
          </a:ln>
        </p:spPr>
        <p:txBody>
          <a:bodyPr spcFirstLastPara="1" wrap="square" lIns="91425" tIns="45700" rIns="91425" bIns="45700" anchor="t" anchorCtr="0">
            <a:normAutofit/>
          </a:bodyPr>
          <a:lstStyle>
            <a:lvl1pPr marL="256757" lvl="0" indent="-128378" algn="l">
              <a:lnSpc>
                <a:spcPct val="90000"/>
              </a:lnSpc>
              <a:spcBef>
                <a:spcPts val="597"/>
              </a:spcBef>
              <a:spcAft>
                <a:spcPts val="0"/>
              </a:spcAft>
              <a:buClr>
                <a:schemeClr val="dk1"/>
              </a:buClr>
              <a:buSzPts val="1701"/>
              <a:buNone/>
              <a:defRPr sz="955"/>
            </a:lvl1pPr>
            <a:lvl2pPr marL="513514" lvl="1" indent="-128378" algn="l">
              <a:lnSpc>
                <a:spcPct val="90000"/>
              </a:lnSpc>
              <a:spcBef>
                <a:spcPts val="299"/>
              </a:spcBef>
              <a:spcAft>
                <a:spcPts val="0"/>
              </a:spcAft>
              <a:buClr>
                <a:schemeClr val="dk1"/>
              </a:buClr>
              <a:buSzPts val="1488"/>
              <a:buNone/>
              <a:defRPr sz="836"/>
            </a:lvl2pPr>
            <a:lvl3pPr marL="770271" lvl="2" indent="-128378" algn="l">
              <a:lnSpc>
                <a:spcPct val="90000"/>
              </a:lnSpc>
              <a:spcBef>
                <a:spcPts val="299"/>
              </a:spcBef>
              <a:spcAft>
                <a:spcPts val="0"/>
              </a:spcAft>
              <a:buClr>
                <a:schemeClr val="dk1"/>
              </a:buClr>
              <a:buSzPts val="1276"/>
              <a:buNone/>
              <a:defRPr sz="717"/>
            </a:lvl3pPr>
            <a:lvl4pPr marL="1027028" lvl="3" indent="-128378" algn="l">
              <a:lnSpc>
                <a:spcPct val="90000"/>
              </a:lnSpc>
              <a:spcBef>
                <a:spcPts val="299"/>
              </a:spcBef>
              <a:spcAft>
                <a:spcPts val="0"/>
              </a:spcAft>
              <a:buClr>
                <a:schemeClr val="dk1"/>
              </a:buClr>
              <a:buSzPts val="1063"/>
              <a:buNone/>
              <a:defRPr sz="597"/>
            </a:lvl4pPr>
            <a:lvl5pPr marL="1283786" lvl="4" indent="-128378" algn="l">
              <a:lnSpc>
                <a:spcPct val="90000"/>
              </a:lnSpc>
              <a:spcBef>
                <a:spcPts val="299"/>
              </a:spcBef>
              <a:spcAft>
                <a:spcPts val="0"/>
              </a:spcAft>
              <a:buClr>
                <a:schemeClr val="dk1"/>
              </a:buClr>
              <a:buSzPts val="1063"/>
              <a:buNone/>
              <a:defRPr sz="597"/>
            </a:lvl5pPr>
            <a:lvl6pPr marL="1540542" lvl="5" indent="-128378" algn="l">
              <a:lnSpc>
                <a:spcPct val="90000"/>
              </a:lnSpc>
              <a:spcBef>
                <a:spcPts val="299"/>
              </a:spcBef>
              <a:spcAft>
                <a:spcPts val="0"/>
              </a:spcAft>
              <a:buClr>
                <a:schemeClr val="dk1"/>
              </a:buClr>
              <a:buSzPts val="1063"/>
              <a:buNone/>
              <a:defRPr sz="597"/>
            </a:lvl6pPr>
            <a:lvl7pPr marL="1797300" lvl="6" indent="-128378" algn="l">
              <a:lnSpc>
                <a:spcPct val="90000"/>
              </a:lnSpc>
              <a:spcBef>
                <a:spcPts val="299"/>
              </a:spcBef>
              <a:spcAft>
                <a:spcPts val="0"/>
              </a:spcAft>
              <a:buClr>
                <a:schemeClr val="dk1"/>
              </a:buClr>
              <a:buSzPts val="1063"/>
              <a:buNone/>
              <a:defRPr sz="597"/>
            </a:lvl7pPr>
            <a:lvl8pPr marL="2054057" lvl="7" indent="-128378" algn="l">
              <a:lnSpc>
                <a:spcPct val="90000"/>
              </a:lnSpc>
              <a:spcBef>
                <a:spcPts val="299"/>
              </a:spcBef>
              <a:spcAft>
                <a:spcPts val="0"/>
              </a:spcAft>
              <a:buClr>
                <a:schemeClr val="dk1"/>
              </a:buClr>
              <a:buSzPts val="1063"/>
              <a:buNone/>
              <a:defRPr sz="597"/>
            </a:lvl8pPr>
            <a:lvl9pPr marL="2310814" lvl="8" indent="-128378" algn="l">
              <a:lnSpc>
                <a:spcPct val="90000"/>
              </a:lnSpc>
              <a:spcBef>
                <a:spcPts val="299"/>
              </a:spcBef>
              <a:spcAft>
                <a:spcPts val="0"/>
              </a:spcAft>
              <a:buClr>
                <a:schemeClr val="dk1"/>
              </a:buClr>
              <a:buSzPts val="1063"/>
              <a:buNone/>
              <a:defRPr sz="597"/>
            </a:lvl9pPr>
          </a:lstStyle>
          <a:p>
            <a:endParaRPr/>
          </a:p>
        </p:txBody>
      </p:sp>
      <p:sp>
        <p:nvSpPr>
          <p:cNvPr id="62" name="Google Shape;62;p10"/>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472381" y="660401"/>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402"/>
              <a:buFont typeface="Calibri"/>
              <a:buNone/>
              <a:defRPr sz="191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1"/>
          <p:cNvSpPr>
            <a:spLocks noGrp="1"/>
          </p:cNvSpPr>
          <p:nvPr>
            <p:ph type="pic" idx="2"/>
          </p:nvPr>
        </p:nvSpPr>
        <p:spPr>
          <a:xfrm>
            <a:off x="2915544" y="1426285"/>
            <a:ext cx="3471862" cy="7039681"/>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597"/>
              </a:spcBef>
              <a:spcAft>
                <a:spcPts val="0"/>
              </a:spcAft>
              <a:buClr>
                <a:schemeClr val="dk1"/>
              </a:buClr>
              <a:buSzPts val="3402"/>
              <a:buFont typeface="Arial"/>
              <a:buNone/>
              <a:defRPr sz="1911" b="0" i="0" u="none" strike="noStrike" cap="none">
                <a:solidFill>
                  <a:schemeClr val="dk1"/>
                </a:solidFill>
                <a:latin typeface="Calibri"/>
                <a:ea typeface="Calibri"/>
                <a:cs typeface="Calibri"/>
                <a:sym typeface="Calibri"/>
              </a:defRPr>
            </a:lvl1pPr>
            <a:lvl2pPr marR="0" lvl="1" algn="l" rtl="0">
              <a:lnSpc>
                <a:spcPct val="90000"/>
              </a:lnSpc>
              <a:spcBef>
                <a:spcPts val="299"/>
              </a:spcBef>
              <a:spcAft>
                <a:spcPts val="0"/>
              </a:spcAft>
              <a:buClr>
                <a:schemeClr val="dk1"/>
              </a:buClr>
              <a:buSzPts val="2976"/>
              <a:buFont typeface="Arial"/>
              <a:buNone/>
              <a:defRPr sz="1671" b="0" i="0" u="none" strike="noStrike" cap="none">
                <a:solidFill>
                  <a:schemeClr val="dk1"/>
                </a:solidFill>
                <a:latin typeface="Calibri"/>
                <a:ea typeface="Calibri"/>
                <a:cs typeface="Calibri"/>
                <a:sym typeface="Calibri"/>
              </a:defRPr>
            </a:lvl2pPr>
            <a:lvl3pPr marR="0" lvl="2" algn="l" rtl="0">
              <a:lnSpc>
                <a:spcPct val="90000"/>
              </a:lnSpc>
              <a:spcBef>
                <a:spcPts val="299"/>
              </a:spcBef>
              <a:spcAft>
                <a:spcPts val="0"/>
              </a:spcAft>
              <a:buClr>
                <a:schemeClr val="dk1"/>
              </a:buClr>
              <a:buSzPts val="2551"/>
              <a:buFont typeface="Arial"/>
              <a:buNone/>
              <a:defRPr sz="1433" b="0" i="0" u="none" strike="noStrike" cap="none">
                <a:solidFill>
                  <a:schemeClr val="dk1"/>
                </a:solidFill>
                <a:latin typeface="Calibri"/>
                <a:ea typeface="Calibri"/>
                <a:cs typeface="Calibri"/>
                <a:sym typeface="Calibri"/>
              </a:defRPr>
            </a:lvl3pPr>
            <a:lvl4pPr marR="0" lvl="3"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4pPr>
            <a:lvl5pPr marR="0" lvl="4"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5pPr>
            <a:lvl6pPr marR="0" lvl="5"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6pPr>
            <a:lvl7pPr marR="0" lvl="6"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7pPr>
            <a:lvl8pPr marR="0" lvl="7"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8pPr>
            <a:lvl9pPr marR="0" lvl="8" algn="l" rtl="0">
              <a:lnSpc>
                <a:spcPct val="90000"/>
              </a:lnSpc>
              <a:spcBef>
                <a:spcPts val="299"/>
              </a:spcBef>
              <a:spcAft>
                <a:spcPts val="0"/>
              </a:spcAft>
              <a:buClr>
                <a:schemeClr val="dk1"/>
              </a:buClr>
              <a:buSzPts val="2126"/>
              <a:buFont typeface="Arial"/>
              <a:buNone/>
              <a:defRPr sz="1195" b="0" i="0" u="none" strike="noStrike" cap="none">
                <a:solidFill>
                  <a:schemeClr val="dk1"/>
                </a:solidFill>
                <a:latin typeface="Calibri"/>
                <a:ea typeface="Calibri"/>
                <a:cs typeface="Calibri"/>
                <a:sym typeface="Calibri"/>
              </a:defRPr>
            </a:lvl9pPr>
          </a:lstStyle>
          <a:p>
            <a:endParaRPr/>
          </a:p>
        </p:txBody>
      </p:sp>
      <p:sp>
        <p:nvSpPr>
          <p:cNvPr id="68" name="Google Shape;68;p11"/>
          <p:cNvSpPr txBox="1">
            <a:spLocks noGrp="1"/>
          </p:cNvSpPr>
          <p:nvPr>
            <p:ph type="body" idx="1"/>
          </p:nvPr>
        </p:nvSpPr>
        <p:spPr>
          <a:xfrm>
            <a:off x="472381" y="2971803"/>
            <a:ext cx="2211884" cy="5505627"/>
          </a:xfrm>
          <a:prstGeom prst="rect">
            <a:avLst/>
          </a:prstGeom>
          <a:noFill/>
          <a:ln>
            <a:noFill/>
          </a:ln>
        </p:spPr>
        <p:txBody>
          <a:bodyPr spcFirstLastPara="1" wrap="square" lIns="91425" tIns="45700" rIns="91425" bIns="45700" anchor="t" anchorCtr="0">
            <a:normAutofit/>
          </a:bodyPr>
          <a:lstStyle>
            <a:lvl1pPr marL="256757" lvl="0" indent="-128378" algn="l">
              <a:lnSpc>
                <a:spcPct val="90000"/>
              </a:lnSpc>
              <a:spcBef>
                <a:spcPts val="597"/>
              </a:spcBef>
              <a:spcAft>
                <a:spcPts val="0"/>
              </a:spcAft>
              <a:buClr>
                <a:schemeClr val="dk1"/>
              </a:buClr>
              <a:buSzPts val="1701"/>
              <a:buNone/>
              <a:defRPr sz="955"/>
            </a:lvl1pPr>
            <a:lvl2pPr marL="513514" lvl="1" indent="-128378" algn="l">
              <a:lnSpc>
                <a:spcPct val="90000"/>
              </a:lnSpc>
              <a:spcBef>
                <a:spcPts val="299"/>
              </a:spcBef>
              <a:spcAft>
                <a:spcPts val="0"/>
              </a:spcAft>
              <a:buClr>
                <a:schemeClr val="dk1"/>
              </a:buClr>
              <a:buSzPts val="1488"/>
              <a:buNone/>
              <a:defRPr sz="836"/>
            </a:lvl2pPr>
            <a:lvl3pPr marL="770271" lvl="2" indent="-128378" algn="l">
              <a:lnSpc>
                <a:spcPct val="90000"/>
              </a:lnSpc>
              <a:spcBef>
                <a:spcPts val="299"/>
              </a:spcBef>
              <a:spcAft>
                <a:spcPts val="0"/>
              </a:spcAft>
              <a:buClr>
                <a:schemeClr val="dk1"/>
              </a:buClr>
              <a:buSzPts val="1276"/>
              <a:buNone/>
              <a:defRPr sz="717"/>
            </a:lvl3pPr>
            <a:lvl4pPr marL="1027028" lvl="3" indent="-128378" algn="l">
              <a:lnSpc>
                <a:spcPct val="90000"/>
              </a:lnSpc>
              <a:spcBef>
                <a:spcPts val="299"/>
              </a:spcBef>
              <a:spcAft>
                <a:spcPts val="0"/>
              </a:spcAft>
              <a:buClr>
                <a:schemeClr val="dk1"/>
              </a:buClr>
              <a:buSzPts val="1063"/>
              <a:buNone/>
              <a:defRPr sz="597"/>
            </a:lvl4pPr>
            <a:lvl5pPr marL="1283786" lvl="4" indent="-128378" algn="l">
              <a:lnSpc>
                <a:spcPct val="90000"/>
              </a:lnSpc>
              <a:spcBef>
                <a:spcPts val="299"/>
              </a:spcBef>
              <a:spcAft>
                <a:spcPts val="0"/>
              </a:spcAft>
              <a:buClr>
                <a:schemeClr val="dk1"/>
              </a:buClr>
              <a:buSzPts val="1063"/>
              <a:buNone/>
              <a:defRPr sz="597"/>
            </a:lvl5pPr>
            <a:lvl6pPr marL="1540542" lvl="5" indent="-128378" algn="l">
              <a:lnSpc>
                <a:spcPct val="90000"/>
              </a:lnSpc>
              <a:spcBef>
                <a:spcPts val="299"/>
              </a:spcBef>
              <a:spcAft>
                <a:spcPts val="0"/>
              </a:spcAft>
              <a:buClr>
                <a:schemeClr val="dk1"/>
              </a:buClr>
              <a:buSzPts val="1063"/>
              <a:buNone/>
              <a:defRPr sz="597"/>
            </a:lvl6pPr>
            <a:lvl7pPr marL="1797300" lvl="6" indent="-128378" algn="l">
              <a:lnSpc>
                <a:spcPct val="90000"/>
              </a:lnSpc>
              <a:spcBef>
                <a:spcPts val="299"/>
              </a:spcBef>
              <a:spcAft>
                <a:spcPts val="0"/>
              </a:spcAft>
              <a:buClr>
                <a:schemeClr val="dk1"/>
              </a:buClr>
              <a:buSzPts val="1063"/>
              <a:buNone/>
              <a:defRPr sz="597"/>
            </a:lvl7pPr>
            <a:lvl8pPr marL="2054057" lvl="7" indent="-128378" algn="l">
              <a:lnSpc>
                <a:spcPct val="90000"/>
              </a:lnSpc>
              <a:spcBef>
                <a:spcPts val="299"/>
              </a:spcBef>
              <a:spcAft>
                <a:spcPts val="0"/>
              </a:spcAft>
              <a:buClr>
                <a:schemeClr val="dk1"/>
              </a:buClr>
              <a:buSzPts val="1063"/>
              <a:buNone/>
              <a:defRPr sz="597"/>
            </a:lvl8pPr>
            <a:lvl9pPr marL="2310814" lvl="8" indent="-128378" algn="l">
              <a:lnSpc>
                <a:spcPct val="90000"/>
              </a:lnSpc>
              <a:spcBef>
                <a:spcPts val="299"/>
              </a:spcBef>
              <a:spcAft>
                <a:spcPts val="0"/>
              </a:spcAft>
              <a:buClr>
                <a:schemeClr val="dk1"/>
              </a:buClr>
              <a:buSzPts val="1063"/>
              <a:buNone/>
              <a:defRPr sz="597"/>
            </a:lvl9pPr>
          </a:lstStyle>
          <a:p>
            <a:endParaRPr/>
          </a:p>
        </p:txBody>
      </p:sp>
      <p:sp>
        <p:nvSpPr>
          <p:cNvPr id="69" name="Google Shape;69;p11"/>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471490" y="527407"/>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286367" y="2822137"/>
            <a:ext cx="6285266" cy="5915025"/>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1449698"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1550677" y="2549569"/>
            <a:ext cx="8394877" cy="4350544"/>
          </a:xfrm>
          <a:prstGeom prst="rect">
            <a:avLst/>
          </a:prstGeom>
          <a:noFill/>
          <a:ln>
            <a:noFill/>
          </a:ln>
        </p:spPr>
        <p:txBody>
          <a:bodyPr spcFirstLastPara="1" wrap="square" lIns="91425" tIns="45700" rIns="91425" bIns="45700" anchor="t" anchorCtr="0">
            <a:normAutofit/>
          </a:bodyPr>
          <a:lstStyle>
            <a:lvl1pPr marL="256757" lvl="0" indent="-192568" algn="l">
              <a:lnSpc>
                <a:spcPct val="90000"/>
              </a:lnSpc>
              <a:spcBef>
                <a:spcPts val="597"/>
              </a:spcBef>
              <a:spcAft>
                <a:spcPts val="0"/>
              </a:spcAft>
              <a:buClr>
                <a:schemeClr val="dk1"/>
              </a:buClr>
              <a:buSzPts val="1800"/>
              <a:buChar char="•"/>
              <a:defRPr/>
            </a:lvl1pPr>
            <a:lvl2pPr marL="513514" lvl="1" indent="-192568" algn="l">
              <a:lnSpc>
                <a:spcPct val="90000"/>
              </a:lnSpc>
              <a:spcBef>
                <a:spcPts val="299"/>
              </a:spcBef>
              <a:spcAft>
                <a:spcPts val="0"/>
              </a:spcAft>
              <a:buClr>
                <a:schemeClr val="dk1"/>
              </a:buClr>
              <a:buSzPts val="1800"/>
              <a:buChar char="•"/>
              <a:defRPr/>
            </a:lvl2pPr>
            <a:lvl3pPr marL="770271" lvl="2" indent="-192568" algn="l">
              <a:lnSpc>
                <a:spcPct val="90000"/>
              </a:lnSpc>
              <a:spcBef>
                <a:spcPts val="299"/>
              </a:spcBef>
              <a:spcAft>
                <a:spcPts val="0"/>
              </a:spcAft>
              <a:buClr>
                <a:schemeClr val="dk1"/>
              </a:buClr>
              <a:buSzPts val="1800"/>
              <a:buChar char="•"/>
              <a:defRPr/>
            </a:lvl3pPr>
            <a:lvl4pPr marL="1027028" lvl="3" indent="-192568" algn="l">
              <a:lnSpc>
                <a:spcPct val="90000"/>
              </a:lnSpc>
              <a:spcBef>
                <a:spcPts val="299"/>
              </a:spcBef>
              <a:spcAft>
                <a:spcPts val="0"/>
              </a:spcAft>
              <a:buClr>
                <a:schemeClr val="dk1"/>
              </a:buClr>
              <a:buSzPts val="1800"/>
              <a:buChar char="•"/>
              <a:defRPr/>
            </a:lvl4pPr>
            <a:lvl5pPr marL="1283786" lvl="4" indent="-192568" algn="l">
              <a:lnSpc>
                <a:spcPct val="90000"/>
              </a:lnSpc>
              <a:spcBef>
                <a:spcPts val="299"/>
              </a:spcBef>
              <a:spcAft>
                <a:spcPts val="0"/>
              </a:spcAft>
              <a:buClr>
                <a:schemeClr val="dk1"/>
              </a:buClr>
              <a:buSzPts val="1800"/>
              <a:buChar char="•"/>
              <a:defRPr/>
            </a:lvl5pPr>
            <a:lvl6pPr marL="1540542" lvl="5" indent="-192568" algn="l">
              <a:lnSpc>
                <a:spcPct val="90000"/>
              </a:lnSpc>
              <a:spcBef>
                <a:spcPts val="299"/>
              </a:spcBef>
              <a:spcAft>
                <a:spcPts val="0"/>
              </a:spcAft>
              <a:buClr>
                <a:schemeClr val="dk1"/>
              </a:buClr>
              <a:buSzPts val="1800"/>
              <a:buChar char="•"/>
              <a:defRPr/>
            </a:lvl6pPr>
            <a:lvl7pPr marL="1797300" lvl="6" indent="-192568" algn="l">
              <a:lnSpc>
                <a:spcPct val="90000"/>
              </a:lnSpc>
              <a:spcBef>
                <a:spcPts val="299"/>
              </a:spcBef>
              <a:spcAft>
                <a:spcPts val="0"/>
              </a:spcAft>
              <a:buClr>
                <a:schemeClr val="dk1"/>
              </a:buClr>
              <a:buSzPts val="1800"/>
              <a:buChar char="•"/>
              <a:defRPr/>
            </a:lvl7pPr>
            <a:lvl8pPr marL="2054057" lvl="7" indent="-192568" algn="l">
              <a:lnSpc>
                <a:spcPct val="90000"/>
              </a:lnSpc>
              <a:spcBef>
                <a:spcPts val="299"/>
              </a:spcBef>
              <a:spcAft>
                <a:spcPts val="0"/>
              </a:spcAft>
              <a:buClr>
                <a:schemeClr val="dk1"/>
              </a:buClr>
              <a:buSzPts val="1800"/>
              <a:buChar char="•"/>
              <a:defRPr/>
            </a:lvl8pPr>
            <a:lvl9pPr marL="2310814" lvl="8" indent="-192568" algn="l">
              <a:lnSpc>
                <a:spcPct val="90000"/>
              </a:lnSpc>
              <a:spcBef>
                <a:spcPts val="299"/>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471490" y="527407"/>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677"/>
              <a:buFont typeface="Calibri"/>
              <a:buNone/>
              <a:defRPr sz="4677"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
          <p:cNvSpPr txBox="1">
            <a:spLocks noGrp="1"/>
          </p:cNvSpPr>
          <p:nvPr>
            <p:ph type="body" idx="1"/>
          </p:nvPr>
        </p:nvSpPr>
        <p:spPr>
          <a:xfrm>
            <a:off x="471490" y="2637014"/>
            <a:ext cx="5915025" cy="6285266"/>
          </a:xfrm>
          <a:prstGeom prst="rect">
            <a:avLst/>
          </a:prstGeom>
          <a:noFill/>
          <a:ln>
            <a:noFill/>
          </a:ln>
        </p:spPr>
        <p:txBody>
          <a:bodyPr spcFirstLastPara="1" wrap="square" lIns="91425" tIns="45700" rIns="91425" bIns="45700" anchor="t" anchorCtr="0">
            <a:normAutofit/>
          </a:bodyPr>
          <a:lstStyle>
            <a:lvl1pPr marL="457200" marR="0" lvl="0" indent="-417576" algn="l" rtl="0">
              <a:lnSpc>
                <a:spcPct val="90000"/>
              </a:lnSpc>
              <a:spcBef>
                <a:spcPts val="1063"/>
              </a:spcBef>
              <a:spcAft>
                <a:spcPts val="0"/>
              </a:spcAft>
              <a:buClr>
                <a:schemeClr val="dk1"/>
              </a:buClr>
              <a:buSzPts val="2976"/>
              <a:buFont typeface="Arial"/>
              <a:buChar char="•"/>
              <a:defRPr sz="2976" b="0" i="0" u="none" strike="noStrike" cap="none">
                <a:solidFill>
                  <a:schemeClr val="dk1"/>
                </a:solidFill>
                <a:latin typeface="Calibri"/>
                <a:ea typeface="Calibri"/>
                <a:cs typeface="Calibri"/>
                <a:sym typeface="Calibri"/>
              </a:defRPr>
            </a:lvl1pPr>
            <a:lvl2pPr marL="914400" marR="0" lvl="1" indent="-390588" algn="l" rtl="0">
              <a:lnSpc>
                <a:spcPct val="90000"/>
              </a:lnSpc>
              <a:spcBef>
                <a:spcPts val="532"/>
              </a:spcBef>
              <a:spcAft>
                <a:spcPts val="0"/>
              </a:spcAft>
              <a:buClr>
                <a:schemeClr val="dk1"/>
              </a:buClr>
              <a:buSzPts val="2551"/>
              <a:buFont typeface="Arial"/>
              <a:buChar char="•"/>
              <a:defRPr sz="2551" b="0" i="0" u="none" strike="noStrike" cap="none">
                <a:solidFill>
                  <a:schemeClr val="dk1"/>
                </a:solidFill>
                <a:latin typeface="Calibri"/>
                <a:ea typeface="Calibri"/>
                <a:cs typeface="Calibri"/>
                <a:sym typeface="Calibri"/>
              </a:defRPr>
            </a:lvl2pPr>
            <a:lvl3pPr marL="1371600" marR="0" lvl="2" indent="-363600" algn="l" rtl="0">
              <a:lnSpc>
                <a:spcPct val="90000"/>
              </a:lnSpc>
              <a:spcBef>
                <a:spcPts val="532"/>
              </a:spcBef>
              <a:spcAft>
                <a:spcPts val="0"/>
              </a:spcAft>
              <a:buClr>
                <a:schemeClr val="dk1"/>
              </a:buClr>
              <a:buSzPts val="2126"/>
              <a:buFont typeface="Arial"/>
              <a:buChar char="•"/>
              <a:defRPr sz="2126" b="0" i="0" u="none" strike="noStrike" cap="none">
                <a:solidFill>
                  <a:schemeClr val="dk1"/>
                </a:solidFill>
                <a:latin typeface="Calibri"/>
                <a:ea typeface="Calibri"/>
                <a:cs typeface="Calibri"/>
                <a:sym typeface="Calibri"/>
              </a:defRPr>
            </a:lvl3pPr>
            <a:lvl4pPr marL="1828800" marR="0" lvl="3"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4pPr>
            <a:lvl5pPr marL="2286000" marR="0" lvl="4"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5pPr>
            <a:lvl6pPr marL="2743200" marR="0" lvl="5"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6pPr>
            <a:lvl7pPr marL="3200400" marR="0" lvl="6"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7pPr>
            <a:lvl8pPr marL="3657600" marR="0" lvl="7"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8pPr>
            <a:lvl9pPr marL="4114800" marR="0" lvl="8" indent="-350075" algn="l" rtl="0">
              <a:lnSpc>
                <a:spcPct val="90000"/>
              </a:lnSpc>
              <a:spcBef>
                <a:spcPts val="532"/>
              </a:spcBef>
              <a:spcAft>
                <a:spcPts val="0"/>
              </a:spcAft>
              <a:buClr>
                <a:schemeClr val="dk1"/>
              </a:buClr>
              <a:buSzPts val="1913"/>
              <a:buFont typeface="Arial"/>
              <a:buChar char="•"/>
              <a:defRPr sz="1912" b="0" i="0" u="none" strike="noStrike" cap="none">
                <a:solidFill>
                  <a:schemeClr val="dk1"/>
                </a:solidFill>
                <a:latin typeface="Calibri"/>
                <a:ea typeface="Calibri"/>
                <a:cs typeface="Calibri"/>
                <a:sym typeface="Calibri"/>
              </a:defRPr>
            </a:lvl9pPr>
          </a:lstStyle>
          <a:p>
            <a:endParaRPr/>
          </a:p>
        </p:txBody>
      </p:sp>
      <p:sp>
        <p:nvSpPr>
          <p:cNvPr id="12" name="Google Shape;12;p2"/>
          <p:cNvSpPr txBox="1">
            <a:spLocks noGrp="1"/>
          </p:cNvSpPr>
          <p:nvPr>
            <p:ph type="dt" idx="10"/>
          </p:nvPr>
        </p:nvSpPr>
        <p:spPr>
          <a:xfrm>
            <a:off x="471488" y="9181399"/>
            <a:ext cx="1543051"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717"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ftr" idx="11"/>
          </p:nvPr>
        </p:nvSpPr>
        <p:spPr>
          <a:xfrm>
            <a:off x="2271714" y="9181399"/>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717"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210"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sldNum" idx="12"/>
          </p:nvPr>
        </p:nvSpPr>
        <p:spPr>
          <a:xfrm>
            <a:off x="4843463" y="9181399"/>
            <a:ext cx="1543051"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717" b="0" i="0" u="none" strike="noStrike" cap="none">
                <a:solidFill>
                  <a:srgbClr val="888888"/>
                </a:solidFill>
                <a:latin typeface="Calibri"/>
                <a:ea typeface="Calibri"/>
                <a:cs typeface="Calibri"/>
                <a:sym typeface="Calibri"/>
              </a:defRPr>
            </a:lvl1pPr>
            <a:lvl2pPr marL="0" marR="0" lvl="1" indent="0" algn="r" rtl="0">
              <a:spcBef>
                <a:spcPts val="0"/>
              </a:spcBef>
              <a:buNone/>
              <a:defRPr sz="717" b="0" i="0" u="none" strike="noStrike" cap="none">
                <a:solidFill>
                  <a:srgbClr val="888888"/>
                </a:solidFill>
                <a:latin typeface="Calibri"/>
                <a:ea typeface="Calibri"/>
                <a:cs typeface="Calibri"/>
                <a:sym typeface="Calibri"/>
              </a:defRPr>
            </a:lvl2pPr>
            <a:lvl3pPr marL="0" marR="0" lvl="2" indent="0" algn="r" rtl="0">
              <a:spcBef>
                <a:spcPts val="0"/>
              </a:spcBef>
              <a:buNone/>
              <a:defRPr sz="717" b="0" i="0" u="none" strike="noStrike" cap="none">
                <a:solidFill>
                  <a:srgbClr val="888888"/>
                </a:solidFill>
                <a:latin typeface="Calibri"/>
                <a:ea typeface="Calibri"/>
                <a:cs typeface="Calibri"/>
                <a:sym typeface="Calibri"/>
              </a:defRPr>
            </a:lvl3pPr>
            <a:lvl4pPr marL="0" marR="0" lvl="3" indent="0" algn="r" rtl="0">
              <a:spcBef>
                <a:spcPts val="0"/>
              </a:spcBef>
              <a:buNone/>
              <a:defRPr sz="717" b="0" i="0" u="none" strike="noStrike" cap="none">
                <a:solidFill>
                  <a:srgbClr val="888888"/>
                </a:solidFill>
                <a:latin typeface="Calibri"/>
                <a:ea typeface="Calibri"/>
                <a:cs typeface="Calibri"/>
                <a:sym typeface="Calibri"/>
              </a:defRPr>
            </a:lvl4pPr>
            <a:lvl5pPr marL="0" marR="0" lvl="4" indent="0" algn="r" rtl="0">
              <a:spcBef>
                <a:spcPts val="0"/>
              </a:spcBef>
              <a:buNone/>
              <a:defRPr sz="717" b="0" i="0" u="none" strike="noStrike" cap="none">
                <a:solidFill>
                  <a:srgbClr val="888888"/>
                </a:solidFill>
                <a:latin typeface="Calibri"/>
                <a:ea typeface="Calibri"/>
                <a:cs typeface="Calibri"/>
                <a:sym typeface="Calibri"/>
              </a:defRPr>
            </a:lvl5pPr>
            <a:lvl6pPr marL="0" marR="0" lvl="5" indent="0" algn="r" rtl="0">
              <a:spcBef>
                <a:spcPts val="0"/>
              </a:spcBef>
              <a:buNone/>
              <a:defRPr sz="717" b="0" i="0" u="none" strike="noStrike" cap="none">
                <a:solidFill>
                  <a:srgbClr val="888888"/>
                </a:solidFill>
                <a:latin typeface="Calibri"/>
                <a:ea typeface="Calibri"/>
                <a:cs typeface="Calibri"/>
                <a:sym typeface="Calibri"/>
              </a:defRPr>
            </a:lvl6pPr>
            <a:lvl7pPr marL="0" marR="0" lvl="6" indent="0" algn="r" rtl="0">
              <a:spcBef>
                <a:spcPts val="0"/>
              </a:spcBef>
              <a:buNone/>
              <a:defRPr sz="717" b="0" i="0" u="none" strike="noStrike" cap="none">
                <a:solidFill>
                  <a:srgbClr val="888888"/>
                </a:solidFill>
                <a:latin typeface="Calibri"/>
                <a:ea typeface="Calibri"/>
                <a:cs typeface="Calibri"/>
                <a:sym typeface="Calibri"/>
              </a:defRPr>
            </a:lvl7pPr>
            <a:lvl8pPr marL="0" marR="0" lvl="7" indent="0" algn="r" rtl="0">
              <a:spcBef>
                <a:spcPts val="0"/>
              </a:spcBef>
              <a:buNone/>
              <a:defRPr sz="717" b="0" i="0" u="none" strike="noStrike" cap="none">
                <a:solidFill>
                  <a:srgbClr val="888888"/>
                </a:solidFill>
                <a:latin typeface="Calibri"/>
                <a:ea typeface="Calibri"/>
                <a:cs typeface="Calibri"/>
                <a:sym typeface="Calibri"/>
              </a:defRPr>
            </a:lvl8pPr>
            <a:lvl9pPr marL="0" marR="0" lvl="8" indent="0" algn="r" rtl="0">
              <a:spcBef>
                <a:spcPts val="0"/>
              </a:spcBef>
              <a:buNone/>
              <a:defRPr sz="717"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786"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Shape 88"/>
        <p:cNvGrpSpPr/>
        <p:nvPr/>
      </p:nvGrpSpPr>
      <p:grpSpPr>
        <a:xfrm>
          <a:off x="0" y="0"/>
          <a:ext cx="0" cy="0"/>
          <a:chOff x="0" y="0"/>
          <a:chExt cx="0" cy="0"/>
        </a:xfrm>
      </p:grpSpPr>
      <p:sp>
        <p:nvSpPr>
          <p:cNvPr id="95" name="Google Shape;95;p1"/>
          <p:cNvSpPr txBox="1"/>
          <p:nvPr/>
        </p:nvSpPr>
        <p:spPr>
          <a:xfrm>
            <a:off x="1751196" y="267990"/>
            <a:ext cx="3342153" cy="575047"/>
          </a:xfrm>
          <a:prstGeom prst="rect">
            <a:avLst/>
          </a:prstGeom>
          <a:solidFill>
            <a:schemeClr val="accent5">
              <a:lumMod val="20000"/>
              <a:lumOff val="80000"/>
              <a:alpha val="97000"/>
            </a:schemeClr>
          </a:solidFill>
          <a:ln w="57150" cap="flat" cmpd="sng">
            <a:solidFill>
              <a:schemeClr val="accent1"/>
            </a:solidFill>
            <a:prstDash val="solid"/>
            <a:round/>
            <a:headEnd type="none" w="sm" len="sm"/>
            <a:tailEnd type="none" w="sm" len="sm"/>
          </a:ln>
        </p:spPr>
        <p:txBody>
          <a:bodyPr spcFirstLastPara="1" wrap="square" lIns="51340" tIns="25663" rIns="51340" bIns="25663" anchor="t" anchorCtr="0">
            <a:spAutoFit/>
          </a:bodyPr>
          <a:lstStyle/>
          <a:p>
            <a:pPr algn="ctr"/>
            <a:endParaRPr lang="en-GB" sz="500" b="1" dirty="0">
              <a:solidFill>
                <a:schemeClr val="accent1">
                  <a:lumMod val="75000"/>
                </a:schemeClr>
              </a:solidFill>
              <a:latin typeface="Arial Narrow" panose="020B0606020202030204" pitchFamily="34" charset="0"/>
              <a:ea typeface="Calibri"/>
              <a:cs typeface="Calibri"/>
              <a:sym typeface="Calibri"/>
            </a:endParaRPr>
          </a:p>
          <a:p>
            <a:pPr algn="ctr"/>
            <a:r>
              <a:rPr lang="en-GB" sz="1200" b="1" dirty="0">
                <a:solidFill>
                  <a:schemeClr val="accent1">
                    <a:lumMod val="75000"/>
                  </a:schemeClr>
                </a:solidFill>
                <a:latin typeface="Arial Narrow" panose="020B0606020202030204" pitchFamily="34" charset="0"/>
                <a:ea typeface="Calibri"/>
                <a:cs typeface="Calibri"/>
                <a:sym typeface="Calibri"/>
              </a:rPr>
              <a:t>Trefonen CE Primary School</a:t>
            </a:r>
          </a:p>
          <a:p>
            <a:pPr algn="ctr"/>
            <a:r>
              <a:rPr lang="en-GB" sz="1200" b="1" dirty="0">
                <a:solidFill>
                  <a:schemeClr val="accent1">
                    <a:lumMod val="75000"/>
                  </a:schemeClr>
                </a:solidFill>
                <a:latin typeface="Arial Narrow" panose="020B0606020202030204" pitchFamily="34" charset="0"/>
                <a:ea typeface="Calibri"/>
                <a:cs typeface="Calibri"/>
                <a:sym typeface="Calibri"/>
              </a:rPr>
              <a:t>History Learning Journey - New V.1 </a:t>
            </a:r>
          </a:p>
          <a:p>
            <a:pPr algn="ctr"/>
            <a:endParaRPr sz="500" b="1" u="sng" dirty="0">
              <a:solidFill>
                <a:schemeClr val="accent1">
                  <a:lumMod val="75000"/>
                </a:schemeClr>
              </a:solidFill>
              <a:effectLst>
                <a:outerShdw blurRad="50800" dist="38100" dir="2700000" algn="tl" rotWithShape="0">
                  <a:prstClr val="black">
                    <a:alpha val="40000"/>
                  </a:prstClr>
                </a:outerShdw>
              </a:effectLst>
              <a:latin typeface="Calibri"/>
              <a:ea typeface="Calibri"/>
              <a:cs typeface="Calibri"/>
              <a:sym typeface="Calibri"/>
            </a:endParaRPr>
          </a:p>
        </p:txBody>
      </p:sp>
      <p:pic>
        <p:nvPicPr>
          <p:cNvPr id="111" name="Google Shape;111;p1" descr="Magnifying Glass PNG Transparent Images | PNG All"/>
          <p:cNvPicPr preferRelativeResize="0"/>
          <p:nvPr/>
        </p:nvPicPr>
        <p:blipFill rotWithShape="1">
          <a:blip r:embed="rId3">
            <a:alphaModFix/>
          </a:blip>
          <a:srcRect/>
          <a:stretch/>
        </p:blipFill>
        <p:spPr>
          <a:xfrm>
            <a:off x="1864416" y="18960484"/>
            <a:ext cx="50984" cy="52579"/>
          </a:xfrm>
          <a:prstGeom prst="rect">
            <a:avLst/>
          </a:prstGeom>
          <a:solidFill>
            <a:srgbClr val="FFC1FF"/>
          </a:solidFill>
          <a:ln w="9525" cap="flat" cmpd="sng">
            <a:solidFill>
              <a:schemeClr val="dk1"/>
            </a:solidFill>
            <a:prstDash val="solid"/>
            <a:round/>
            <a:headEnd type="none" w="sm" len="sm"/>
            <a:tailEnd type="none" w="sm" len="sm"/>
          </a:ln>
        </p:spPr>
      </p:pic>
      <p:grpSp>
        <p:nvGrpSpPr>
          <p:cNvPr id="4" name="Group 3"/>
          <p:cNvGrpSpPr/>
          <p:nvPr/>
        </p:nvGrpSpPr>
        <p:grpSpPr>
          <a:xfrm>
            <a:off x="214768" y="318079"/>
            <a:ext cx="6469327" cy="8884136"/>
            <a:chOff x="178463" y="197438"/>
            <a:chExt cx="6469327" cy="8884136"/>
          </a:xfrm>
        </p:grpSpPr>
        <p:grpSp>
          <p:nvGrpSpPr>
            <p:cNvPr id="2" name="Group 1"/>
            <p:cNvGrpSpPr/>
            <p:nvPr/>
          </p:nvGrpSpPr>
          <p:grpSpPr>
            <a:xfrm>
              <a:off x="178463" y="197438"/>
              <a:ext cx="6469327" cy="8788786"/>
              <a:chOff x="406461" y="578695"/>
              <a:chExt cx="6469327" cy="8788786"/>
            </a:xfrm>
          </p:grpSpPr>
          <p:sp>
            <p:nvSpPr>
              <p:cNvPr id="123" name="Google Shape;123;p1"/>
              <p:cNvSpPr/>
              <p:nvPr/>
            </p:nvSpPr>
            <p:spPr>
              <a:xfrm rot="5400000" flipH="1">
                <a:off x="4115876" y="3797056"/>
                <a:ext cx="2714073" cy="2413479"/>
              </a:xfrm>
              <a:prstGeom prst="blockArc">
                <a:avLst>
                  <a:gd name="adj1" fmla="val 10965172"/>
                  <a:gd name="adj2" fmla="val 92249"/>
                  <a:gd name="adj3" fmla="val 40345"/>
                </a:avLst>
              </a:prstGeom>
              <a:solidFill>
                <a:schemeClr val="accent4">
                  <a:lumMod val="40000"/>
                  <a:lumOff val="60000"/>
                </a:schemeClr>
              </a:solidFill>
              <a:ln>
                <a:noFill/>
              </a:ln>
            </p:spPr>
            <p:txBody>
              <a:bodyPr spcFirstLastPara="1" wrap="square" lIns="51340" tIns="25663" rIns="51340" bIns="25663" anchor="ctr" anchorCtr="0">
                <a:noAutofit/>
              </a:bodyPr>
              <a:lstStyle/>
              <a:p>
                <a:pPr algn="ctr"/>
                <a:endParaRPr sz="1210">
                  <a:solidFill>
                    <a:schemeClr val="dk1"/>
                  </a:solidFill>
                  <a:latin typeface="Calibri"/>
                  <a:ea typeface="Calibri"/>
                  <a:cs typeface="Calibri"/>
                  <a:sym typeface="Calibri"/>
                </a:endParaRPr>
              </a:p>
            </p:txBody>
          </p:sp>
          <p:sp>
            <p:nvSpPr>
              <p:cNvPr id="124" name="Google Shape;124;p1"/>
              <p:cNvSpPr/>
              <p:nvPr/>
            </p:nvSpPr>
            <p:spPr>
              <a:xfrm>
                <a:off x="1302222" y="5165837"/>
                <a:ext cx="4323712" cy="1194995"/>
              </a:xfrm>
              <a:custGeom>
                <a:avLst/>
                <a:gdLst/>
                <a:ahLst/>
                <a:cxnLst/>
                <a:rect l="l" t="t" r="r" b="b"/>
                <a:pathLst>
                  <a:path w="5909338" h="652772" extrusionOk="0">
                    <a:moveTo>
                      <a:pt x="0" y="0"/>
                    </a:moveTo>
                    <a:lnTo>
                      <a:pt x="5909338" y="0"/>
                    </a:lnTo>
                    <a:lnTo>
                      <a:pt x="5826211" y="652772"/>
                    </a:lnTo>
                    <a:lnTo>
                      <a:pt x="0" y="642380"/>
                    </a:lnTo>
                    <a:lnTo>
                      <a:pt x="0" y="0"/>
                    </a:lnTo>
                    <a:close/>
                  </a:path>
                </a:pathLst>
              </a:custGeom>
              <a:solidFill>
                <a:schemeClr val="accent6">
                  <a:lumMod val="40000"/>
                  <a:lumOff val="60000"/>
                </a:schemeClr>
              </a:solidFill>
              <a:ln>
                <a:noFill/>
              </a:ln>
            </p:spPr>
            <p:txBody>
              <a:bodyPr spcFirstLastPara="1" wrap="square" lIns="51340" tIns="25663" rIns="51340" bIns="25663" anchor="ctr" anchorCtr="0">
                <a:noAutofit/>
              </a:bodyPr>
              <a:lstStyle/>
              <a:p>
                <a:pPr algn="ctr"/>
                <a:endParaRPr sz="1210" dirty="0">
                  <a:solidFill>
                    <a:schemeClr val="lt1"/>
                  </a:solidFill>
                  <a:latin typeface="Calibri"/>
                  <a:ea typeface="Calibri"/>
                  <a:cs typeface="Calibri"/>
                  <a:sym typeface="Calibri"/>
                </a:endParaRPr>
              </a:p>
            </p:txBody>
          </p:sp>
          <p:sp>
            <p:nvSpPr>
              <p:cNvPr id="125" name="Google Shape;125;p1"/>
              <p:cNvSpPr/>
              <p:nvPr/>
            </p:nvSpPr>
            <p:spPr>
              <a:xfrm rot="16200000">
                <a:off x="177465" y="5367329"/>
                <a:ext cx="2588893" cy="2130901"/>
              </a:xfrm>
              <a:prstGeom prst="blockArc">
                <a:avLst>
                  <a:gd name="adj1" fmla="val 10908814"/>
                  <a:gd name="adj2" fmla="val 21126804"/>
                  <a:gd name="adj3" fmla="val 44450"/>
                </a:avLst>
              </a:prstGeom>
              <a:solidFill>
                <a:schemeClr val="accent6">
                  <a:lumMod val="40000"/>
                  <a:lumOff val="60000"/>
                </a:schemeClr>
              </a:solidFill>
              <a:ln>
                <a:noFill/>
              </a:ln>
            </p:spPr>
            <p:txBody>
              <a:bodyPr spcFirstLastPara="1" wrap="square" lIns="51340" tIns="25663" rIns="51340" bIns="25663" anchor="ctr" anchorCtr="0">
                <a:noAutofit/>
              </a:bodyPr>
              <a:lstStyle/>
              <a:p>
                <a:pPr algn="ctr"/>
                <a:endParaRPr sz="1210">
                  <a:solidFill>
                    <a:schemeClr val="dk1"/>
                  </a:solidFill>
                  <a:latin typeface="Calibri"/>
                  <a:ea typeface="Calibri"/>
                  <a:cs typeface="Calibri"/>
                  <a:sym typeface="Calibri"/>
                </a:endParaRPr>
              </a:p>
            </p:txBody>
          </p:sp>
          <p:sp>
            <p:nvSpPr>
              <p:cNvPr id="127" name="Google Shape;127;p1"/>
              <p:cNvSpPr/>
              <p:nvPr/>
            </p:nvSpPr>
            <p:spPr>
              <a:xfrm>
                <a:off x="1196990" y="8410997"/>
                <a:ext cx="4562334" cy="956484"/>
              </a:xfrm>
              <a:prstGeom prst="rect">
                <a:avLst/>
              </a:prstGeom>
              <a:solidFill>
                <a:srgbClr val="FFFF99"/>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128" name="Google Shape;128;p1"/>
              <p:cNvSpPr/>
              <p:nvPr/>
            </p:nvSpPr>
            <p:spPr>
              <a:xfrm rot="5400000" flipH="1">
                <a:off x="4374230" y="6865923"/>
                <a:ext cx="2627445" cy="2375670"/>
              </a:xfrm>
              <a:prstGeom prst="blockArc">
                <a:avLst>
                  <a:gd name="adj1" fmla="val 10718088"/>
                  <a:gd name="adj2" fmla="val 891324"/>
                  <a:gd name="adj3" fmla="val 40493"/>
                </a:avLst>
              </a:prstGeom>
              <a:solidFill>
                <a:schemeClr val="accent1">
                  <a:lumMod val="20000"/>
                  <a:lumOff val="80000"/>
                </a:schemeClr>
              </a:solidFill>
              <a:ln>
                <a:noFill/>
              </a:ln>
            </p:spPr>
            <p:txBody>
              <a:bodyPr spcFirstLastPara="1" wrap="square" lIns="51340" tIns="25663" rIns="51340" bIns="25663" anchor="ctr" anchorCtr="0">
                <a:noAutofit/>
              </a:bodyPr>
              <a:lstStyle/>
              <a:p>
                <a:pPr algn="ctr"/>
                <a:endParaRPr sz="1210">
                  <a:solidFill>
                    <a:schemeClr val="dk1"/>
                  </a:solidFill>
                  <a:latin typeface="Calibri"/>
                  <a:ea typeface="Calibri"/>
                  <a:cs typeface="Calibri"/>
                  <a:sym typeface="Calibri"/>
                </a:endParaRPr>
              </a:p>
            </p:txBody>
          </p:sp>
          <p:sp>
            <p:nvSpPr>
              <p:cNvPr id="130" name="Google Shape;130;p1"/>
              <p:cNvSpPr/>
              <p:nvPr/>
            </p:nvSpPr>
            <p:spPr>
              <a:xfrm>
                <a:off x="1350007" y="6740036"/>
                <a:ext cx="4264077" cy="987192"/>
              </a:xfrm>
              <a:prstGeom prst="rect">
                <a:avLst/>
              </a:prstGeom>
              <a:solidFill>
                <a:schemeClr val="accent1">
                  <a:lumMod val="20000"/>
                  <a:lumOff val="80000"/>
                </a:schemeClr>
              </a:solidFill>
              <a:ln>
                <a:noFill/>
              </a:ln>
            </p:spPr>
            <p:txBody>
              <a:bodyPr spcFirstLastPara="1" wrap="square" lIns="51340" tIns="25663" rIns="51340" bIns="25663" anchor="ctr" anchorCtr="0">
                <a:noAutofit/>
              </a:bodyPr>
              <a:lstStyle/>
              <a:p>
                <a:pPr algn="ctr"/>
                <a:endParaRPr sz="1210" dirty="0">
                  <a:solidFill>
                    <a:schemeClr val="lt1"/>
                  </a:solidFill>
                  <a:latin typeface="Calibri"/>
                  <a:ea typeface="Calibri"/>
                  <a:cs typeface="Calibri"/>
                  <a:sym typeface="Calibri"/>
                </a:endParaRPr>
              </a:p>
            </p:txBody>
          </p:sp>
          <p:sp>
            <p:nvSpPr>
              <p:cNvPr id="131" name="Google Shape;131;p1"/>
              <p:cNvSpPr/>
              <p:nvPr/>
            </p:nvSpPr>
            <p:spPr>
              <a:xfrm rot="16200000">
                <a:off x="382638" y="2406124"/>
                <a:ext cx="2582676" cy="2222279"/>
              </a:xfrm>
              <a:prstGeom prst="blockArc">
                <a:avLst>
                  <a:gd name="adj1" fmla="val 10682866"/>
                  <a:gd name="adj2" fmla="val 194750"/>
                  <a:gd name="adj3" fmla="val 43138"/>
                </a:avLst>
              </a:prstGeom>
              <a:solidFill>
                <a:schemeClr val="accent4">
                  <a:lumMod val="40000"/>
                  <a:lumOff val="60000"/>
                </a:schemeClr>
              </a:solidFill>
              <a:ln>
                <a:noFill/>
              </a:ln>
            </p:spPr>
            <p:txBody>
              <a:bodyPr spcFirstLastPara="1" wrap="square" lIns="51340" tIns="25663" rIns="51340" bIns="25663" anchor="ctr" anchorCtr="0">
                <a:noAutofit/>
              </a:bodyPr>
              <a:lstStyle/>
              <a:p>
                <a:pPr algn="ctr"/>
                <a:endParaRPr sz="1210">
                  <a:solidFill>
                    <a:schemeClr val="dk1"/>
                  </a:solidFill>
                  <a:latin typeface="Calibri"/>
                  <a:ea typeface="Calibri"/>
                  <a:cs typeface="Calibri"/>
                  <a:sym typeface="Calibri"/>
                </a:endParaRPr>
              </a:p>
            </p:txBody>
          </p:sp>
          <p:sp>
            <p:nvSpPr>
              <p:cNvPr id="132" name="Google Shape;132;p1"/>
              <p:cNvSpPr/>
              <p:nvPr/>
            </p:nvSpPr>
            <p:spPr>
              <a:xfrm rot="5400000" flipH="1">
                <a:off x="4062956" y="584325"/>
                <a:ext cx="2696119" cy="2872214"/>
              </a:xfrm>
              <a:prstGeom prst="blockArc">
                <a:avLst>
                  <a:gd name="adj1" fmla="val 11595402"/>
                  <a:gd name="adj2" fmla="val 18331821"/>
                  <a:gd name="adj3" fmla="val 38233"/>
                </a:avLst>
              </a:prstGeom>
              <a:solidFill>
                <a:srgbClr val="F9FD69"/>
              </a:solidFill>
              <a:ln>
                <a:noFill/>
              </a:ln>
            </p:spPr>
            <p:txBody>
              <a:bodyPr spcFirstLastPara="1" wrap="square" lIns="51340" tIns="25663" rIns="51340" bIns="25663" anchor="ctr" anchorCtr="0">
                <a:noAutofit/>
              </a:bodyPr>
              <a:lstStyle/>
              <a:p>
                <a:pPr algn="ctr"/>
                <a:endParaRPr sz="1210">
                  <a:solidFill>
                    <a:schemeClr val="dk1"/>
                  </a:solidFill>
                  <a:latin typeface="Calibri"/>
                  <a:ea typeface="Calibri"/>
                  <a:cs typeface="Calibri"/>
                  <a:sym typeface="Calibri"/>
                </a:endParaRPr>
              </a:p>
            </p:txBody>
          </p:sp>
          <p:sp>
            <p:nvSpPr>
              <p:cNvPr id="133" name="Google Shape;133;p1"/>
              <p:cNvSpPr/>
              <p:nvPr/>
            </p:nvSpPr>
            <p:spPr>
              <a:xfrm>
                <a:off x="1670929" y="2225929"/>
                <a:ext cx="4068101" cy="1106358"/>
              </a:xfrm>
              <a:prstGeom prst="rect">
                <a:avLst/>
              </a:prstGeom>
              <a:solidFill>
                <a:srgbClr val="F9FD69"/>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135" name="Google Shape;135;p1"/>
              <p:cNvSpPr/>
              <p:nvPr/>
            </p:nvSpPr>
            <p:spPr>
              <a:xfrm rot="19440239">
                <a:off x="5318491" y="578695"/>
                <a:ext cx="1041652" cy="1026447"/>
              </a:xfrm>
              <a:prstGeom prst="triangle">
                <a:avLst>
                  <a:gd name="adj" fmla="val 38702"/>
                </a:avLst>
              </a:prstGeom>
              <a:solidFill>
                <a:srgbClr val="F9FD69"/>
              </a:solidFill>
              <a:ln>
                <a:noFill/>
              </a:ln>
            </p:spPr>
            <p:txBody>
              <a:bodyPr spcFirstLastPara="1" wrap="square" lIns="51340" tIns="25663" rIns="51340" bIns="25663" anchor="ctr" anchorCtr="0">
                <a:noAutofit/>
              </a:bodyPr>
              <a:lstStyle/>
              <a:p>
                <a:pPr algn="ctr"/>
                <a:endParaRPr sz="1210">
                  <a:solidFill>
                    <a:srgbClr val="F9FD69"/>
                  </a:solidFill>
                  <a:latin typeface="Calibri"/>
                  <a:ea typeface="Calibri"/>
                  <a:cs typeface="Calibri"/>
                  <a:sym typeface="Calibri"/>
                </a:endParaRPr>
              </a:p>
            </p:txBody>
          </p:sp>
          <p:sp>
            <p:nvSpPr>
              <p:cNvPr id="137" name="Google Shape;137;p1"/>
              <p:cNvSpPr/>
              <p:nvPr/>
            </p:nvSpPr>
            <p:spPr>
              <a:xfrm>
                <a:off x="1670929" y="3646761"/>
                <a:ext cx="3914582" cy="1161842"/>
              </a:xfrm>
              <a:prstGeom prst="rect">
                <a:avLst/>
              </a:prstGeom>
              <a:solidFill>
                <a:schemeClr val="accent4">
                  <a:lumMod val="40000"/>
                  <a:lumOff val="60000"/>
                </a:schemeClr>
              </a:solidFill>
              <a:ln>
                <a:noFill/>
              </a:ln>
            </p:spPr>
            <p:txBody>
              <a:bodyPr spcFirstLastPara="1" wrap="square" lIns="51340" tIns="25663" rIns="51340" bIns="25663" anchor="ctr" anchorCtr="0">
                <a:noAutofit/>
              </a:bodyPr>
              <a:lstStyle/>
              <a:p>
                <a:pPr algn="ctr"/>
                <a:endParaRPr sz="1210" dirty="0">
                  <a:solidFill>
                    <a:schemeClr val="lt1"/>
                  </a:solidFill>
                  <a:latin typeface="Calibri"/>
                  <a:ea typeface="Calibri"/>
                  <a:cs typeface="Calibri"/>
                  <a:sym typeface="Calibri"/>
                </a:endParaRPr>
              </a:p>
            </p:txBody>
          </p:sp>
          <p:grpSp>
            <p:nvGrpSpPr>
              <p:cNvPr id="138" name="Google Shape;138;p1"/>
              <p:cNvGrpSpPr/>
              <p:nvPr/>
            </p:nvGrpSpPr>
            <p:grpSpPr>
              <a:xfrm>
                <a:off x="726956" y="2633146"/>
                <a:ext cx="1235378" cy="1322409"/>
                <a:chOff x="498354" y="7358163"/>
                <a:chExt cx="2026161" cy="1954739"/>
              </a:xfrm>
            </p:grpSpPr>
            <p:sp>
              <p:nvSpPr>
                <p:cNvPr id="139" name="Google Shape;139;p1"/>
                <p:cNvSpPr/>
                <p:nvPr/>
              </p:nvSpPr>
              <p:spPr>
                <a:xfrm>
                  <a:off x="498354" y="7358163"/>
                  <a:ext cx="2026161" cy="1954739"/>
                </a:xfrm>
                <a:prstGeom prst="ellipse">
                  <a:avLst/>
                </a:prstGeom>
                <a:solidFill>
                  <a:schemeClr val="accent5">
                    <a:lumMod val="75000"/>
                  </a:schemeClr>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140" name="Google Shape;140;p1"/>
                <p:cNvSpPr/>
                <p:nvPr/>
              </p:nvSpPr>
              <p:spPr>
                <a:xfrm>
                  <a:off x="719448" y="7583177"/>
                  <a:ext cx="1618826" cy="1504531"/>
                </a:xfrm>
                <a:prstGeom prst="ellipse">
                  <a:avLst/>
                </a:prstGeom>
                <a:solidFill>
                  <a:schemeClr val="lt1"/>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141" name="Google Shape;141;p1"/>
                <p:cNvSpPr txBox="1"/>
                <p:nvPr/>
              </p:nvSpPr>
              <p:spPr>
                <a:xfrm>
                  <a:off x="1005604" y="7959609"/>
                  <a:ext cx="958066" cy="622543"/>
                </a:xfrm>
                <a:prstGeom prst="rect">
                  <a:avLst/>
                </a:prstGeom>
                <a:noFill/>
                <a:ln>
                  <a:noFill/>
                </a:ln>
              </p:spPr>
              <p:txBody>
                <a:bodyPr spcFirstLastPara="1" wrap="square" lIns="51340" tIns="25663" rIns="51340" bIns="25663" anchor="t" anchorCtr="0">
                  <a:spAutoFit/>
                </a:bodyPr>
                <a:lstStyle/>
                <a:p>
                  <a:pPr algn="ctr"/>
                  <a:r>
                    <a:rPr lang="en-GB" sz="1200" b="1" dirty="0">
                      <a:solidFill>
                        <a:schemeClr val="dk1"/>
                      </a:solidFill>
                      <a:latin typeface="Calibri"/>
                      <a:ea typeface="Calibri"/>
                      <a:cs typeface="Calibri"/>
                      <a:sym typeface="Calibri"/>
                    </a:rPr>
                    <a:t>Hawks Class</a:t>
                  </a:r>
                  <a:endParaRPr sz="1200" b="1" dirty="0">
                    <a:solidFill>
                      <a:schemeClr val="dk1"/>
                    </a:solidFill>
                    <a:latin typeface="Calibri"/>
                    <a:ea typeface="Calibri"/>
                    <a:cs typeface="Calibri"/>
                    <a:sym typeface="Calibri"/>
                  </a:endParaRPr>
                </a:p>
              </p:txBody>
            </p:sp>
          </p:grpSp>
        </p:grpSp>
        <p:grpSp>
          <p:nvGrpSpPr>
            <p:cNvPr id="5" name="Group 4"/>
            <p:cNvGrpSpPr/>
            <p:nvPr/>
          </p:nvGrpSpPr>
          <p:grpSpPr>
            <a:xfrm>
              <a:off x="261165" y="7855489"/>
              <a:ext cx="1181765" cy="1226085"/>
              <a:chOff x="-49238" y="14560601"/>
              <a:chExt cx="1522341" cy="1703966"/>
            </a:xfrm>
          </p:grpSpPr>
          <p:sp>
            <p:nvSpPr>
              <p:cNvPr id="279" name="Google Shape;139;p1"/>
              <p:cNvSpPr/>
              <p:nvPr/>
            </p:nvSpPr>
            <p:spPr>
              <a:xfrm>
                <a:off x="-49238" y="14560601"/>
                <a:ext cx="1522341" cy="1703966"/>
              </a:xfrm>
              <a:prstGeom prst="ellipse">
                <a:avLst/>
              </a:prstGeom>
              <a:solidFill>
                <a:schemeClr val="accent5">
                  <a:lumMod val="75000"/>
                </a:schemeClr>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280" name="Google Shape;140;p1"/>
              <p:cNvSpPr/>
              <p:nvPr/>
            </p:nvSpPr>
            <p:spPr>
              <a:xfrm>
                <a:off x="127426" y="14780602"/>
                <a:ext cx="1145640" cy="1271089"/>
              </a:xfrm>
              <a:prstGeom prst="ellipse">
                <a:avLst/>
              </a:prstGeom>
              <a:solidFill>
                <a:schemeClr val="lt1"/>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282" name="Google Shape;141;p1"/>
              <p:cNvSpPr txBox="1"/>
              <p:nvPr/>
            </p:nvSpPr>
            <p:spPr>
              <a:xfrm>
                <a:off x="86017" y="15160207"/>
                <a:ext cx="1130714" cy="542537"/>
              </a:xfrm>
              <a:prstGeom prst="rect">
                <a:avLst/>
              </a:prstGeom>
              <a:noFill/>
              <a:ln>
                <a:noFill/>
              </a:ln>
            </p:spPr>
            <p:txBody>
              <a:bodyPr spcFirstLastPara="1" wrap="square" lIns="51340" tIns="25663" rIns="51340" bIns="25663" anchor="t" anchorCtr="0">
                <a:spAutoFit/>
              </a:bodyPr>
              <a:lstStyle/>
              <a:p>
                <a:pPr algn="ctr"/>
                <a:r>
                  <a:rPr lang="en-GB" sz="1100" b="1" dirty="0">
                    <a:solidFill>
                      <a:schemeClr val="dk1"/>
                    </a:solidFill>
                    <a:latin typeface="Calibri"/>
                    <a:ea typeface="Calibri"/>
                    <a:cs typeface="Calibri"/>
                    <a:sym typeface="Calibri"/>
                  </a:rPr>
                  <a:t>Robins</a:t>
                </a:r>
              </a:p>
              <a:p>
                <a:pPr algn="ctr"/>
                <a:r>
                  <a:rPr lang="en-GB" sz="1100" b="1" dirty="0">
                    <a:solidFill>
                      <a:schemeClr val="dk1"/>
                    </a:solidFill>
                    <a:latin typeface="Calibri"/>
                    <a:ea typeface="Calibri"/>
                    <a:cs typeface="Calibri"/>
                    <a:sym typeface="Calibri"/>
                  </a:rPr>
                  <a:t>Class</a:t>
                </a:r>
                <a:endParaRPr sz="1100" b="1" dirty="0">
                  <a:solidFill>
                    <a:schemeClr val="dk1"/>
                  </a:solidFill>
                  <a:latin typeface="Calibri"/>
                  <a:ea typeface="Calibri"/>
                  <a:cs typeface="Calibri"/>
                  <a:sym typeface="Calibri"/>
                </a:endParaRPr>
              </a:p>
            </p:txBody>
          </p:sp>
        </p:grpSp>
        <p:grpSp>
          <p:nvGrpSpPr>
            <p:cNvPr id="289" name="Group 288"/>
            <p:cNvGrpSpPr/>
            <p:nvPr/>
          </p:nvGrpSpPr>
          <p:grpSpPr>
            <a:xfrm>
              <a:off x="5339371" y="7020329"/>
              <a:ext cx="1192157" cy="1167110"/>
              <a:chOff x="6649232" y="15220087"/>
              <a:chExt cx="1425783" cy="1535222"/>
            </a:xfrm>
          </p:grpSpPr>
          <p:sp>
            <p:nvSpPr>
              <p:cNvPr id="290" name="Google Shape;139;p1"/>
              <p:cNvSpPr/>
              <p:nvPr/>
            </p:nvSpPr>
            <p:spPr>
              <a:xfrm>
                <a:off x="6649232" y="15220087"/>
                <a:ext cx="1425783" cy="1535222"/>
              </a:xfrm>
              <a:prstGeom prst="ellipse">
                <a:avLst/>
              </a:prstGeom>
              <a:solidFill>
                <a:schemeClr val="accent5">
                  <a:lumMod val="75000"/>
                </a:schemeClr>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291" name="Google Shape;140;p1"/>
              <p:cNvSpPr/>
              <p:nvPr/>
            </p:nvSpPr>
            <p:spPr>
              <a:xfrm>
                <a:off x="6821563" y="15390508"/>
                <a:ext cx="1081118" cy="1161380"/>
              </a:xfrm>
              <a:prstGeom prst="ellipse">
                <a:avLst/>
              </a:prstGeom>
              <a:solidFill>
                <a:schemeClr val="lt1"/>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292" name="Google Shape;141;p1"/>
              <p:cNvSpPr txBox="1"/>
              <p:nvPr/>
            </p:nvSpPr>
            <p:spPr>
              <a:xfrm>
                <a:off x="6835648" y="15733161"/>
                <a:ext cx="1067033" cy="553995"/>
              </a:xfrm>
              <a:prstGeom prst="rect">
                <a:avLst/>
              </a:prstGeom>
              <a:noFill/>
              <a:ln>
                <a:noFill/>
              </a:ln>
            </p:spPr>
            <p:txBody>
              <a:bodyPr spcFirstLastPara="1" wrap="square" lIns="51340" tIns="25663" rIns="51340" bIns="25663" anchor="t" anchorCtr="0">
                <a:spAutoFit/>
              </a:bodyPr>
              <a:lstStyle/>
              <a:p>
                <a:pPr algn="ctr"/>
                <a:r>
                  <a:rPr lang="en-GB" sz="1200" b="1" dirty="0">
                    <a:solidFill>
                      <a:schemeClr val="dk1"/>
                    </a:solidFill>
                    <a:latin typeface="Calibri"/>
                    <a:ea typeface="Calibri"/>
                    <a:cs typeface="Calibri"/>
                    <a:sym typeface="Calibri"/>
                  </a:rPr>
                  <a:t>Nightingales</a:t>
                </a:r>
              </a:p>
              <a:p>
                <a:pPr algn="ctr"/>
                <a:r>
                  <a:rPr lang="en-GB" sz="1200" b="1" dirty="0">
                    <a:solidFill>
                      <a:schemeClr val="dk1"/>
                    </a:solidFill>
                    <a:latin typeface="Calibri"/>
                    <a:ea typeface="Calibri"/>
                    <a:cs typeface="Calibri"/>
                    <a:sym typeface="Calibri"/>
                  </a:rPr>
                  <a:t>Class</a:t>
                </a:r>
              </a:p>
            </p:txBody>
          </p:sp>
        </p:grpSp>
        <p:grpSp>
          <p:nvGrpSpPr>
            <p:cNvPr id="297" name="Group 296"/>
            <p:cNvGrpSpPr/>
            <p:nvPr/>
          </p:nvGrpSpPr>
          <p:grpSpPr>
            <a:xfrm>
              <a:off x="253478" y="5388739"/>
              <a:ext cx="1159785" cy="1194463"/>
              <a:chOff x="6339712" y="14812212"/>
              <a:chExt cx="1429016" cy="1485216"/>
            </a:xfrm>
          </p:grpSpPr>
          <p:sp>
            <p:nvSpPr>
              <p:cNvPr id="298" name="Google Shape;139;p1"/>
              <p:cNvSpPr/>
              <p:nvPr/>
            </p:nvSpPr>
            <p:spPr>
              <a:xfrm>
                <a:off x="6339712" y="14812212"/>
                <a:ext cx="1429016" cy="1485216"/>
              </a:xfrm>
              <a:prstGeom prst="ellipse">
                <a:avLst/>
              </a:prstGeom>
              <a:solidFill>
                <a:schemeClr val="accent5">
                  <a:lumMod val="75000"/>
                </a:schemeClr>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299" name="Google Shape;140;p1"/>
              <p:cNvSpPr/>
              <p:nvPr/>
            </p:nvSpPr>
            <p:spPr>
              <a:xfrm>
                <a:off x="6525853" y="14983486"/>
                <a:ext cx="1074715" cy="1127002"/>
              </a:xfrm>
              <a:prstGeom prst="ellipse">
                <a:avLst/>
              </a:prstGeom>
              <a:solidFill>
                <a:schemeClr val="lt1"/>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300" name="Google Shape;141;p1"/>
              <p:cNvSpPr txBox="1"/>
              <p:nvPr/>
            </p:nvSpPr>
            <p:spPr>
              <a:xfrm>
                <a:off x="6498020" y="15177192"/>
                <a:ext cx="1060712" cy="765300"/>
              </a:xfrm>
              <a:prstGeom prst="rect">
                <a:avLst/>
              </a:prstGeom>
              <a:noFill/>
              <a:ln>
                <a:noFill/>
              </a:ln>
            </p:spPr>
            <p:txBody>
              <a:bodyPr spcFirstLastPara="1" wrap="square" lIns="51340" tIns="25663" rIns="51340" bIns="25663" anchor="t" anchorCtr="0">
                <a:spAutoFit/>
              </a:bodyPr>
              <a:lstStyle/>
              <a:p>
                <a:pPr algn="ctr"/>
                <a:endParaRPr lang="en-GB" sz="482" b="1" dirty="0">
                  <a:solidFill>
                    <a:schemeClr val="dk1"/>
                  </a:solidFill>
                  <a:latin typeface="Calibri"/>
                  <a:ea typeface="Calibri"/>
                  <a:cs typeface="Calibri"/>
                  <a:sym typeface="Calibri"/>
                </a:endParaRPr>
              </a:p>
              <a:p>
                <a:pPr algn="ctr"/>
                <a:r>
                  <a:rPr lang="en-GB" sz="1200" b="1" dirty="0">
                    <a:solidFill>
                      <a:schemeClr val="dk1"/>
                    </a:solidFill>
                    <a:latin typeface="Calibri"/>
                    <a:ea typeface="Calibri"/>
                    <a:cs typeface="Calibri"/>
                    <a:sym typeface="Calibri"/>
                  </a:rPr>
                  <a:t>Wrens Class</a:t>
                </a:r>
                <a:endParaRPr sz="1200" b="1" dirty="0">
                  <a:solidFill>
                    <a:schemeClr val="dk1"/>
                  </a:solidFill>
                  <a:latin typeface="Calibri"/>
                  <a:ea typeface="Calibri"/>
                  <a:cs typeface="Calibri"/>
                  <a:sym typeface="Calibri"/>
                </a:endParaRPr>
              </a:p>
            </p:txBody>
          </p:sp>
        </p:grpSp>
        <p:grpSp>
          <p:nvGrpSpPr>
            <p:cNvPr id="301" name="Group 300"/>
            <p:cNvGrpSpPr/>
            <p:nvPr/>
          </p:nvGrpSpPr>
          <p:grpSpPr>
            <a:xfrm>
              <a:off x="5235260" y="3990484"/>
              <a:ext cx="1206998" cy="1252923"/>
              <a:chOff x="6629267" y="14735834"/>
              <a:chExt cx="1253491" cy="1259571"/>
            </a:xfrm>
          </p:grpSpPr>
          <p:sp>
            <p:nvSpPr>
              <p:cNvPr id="302" name="Google Shape;139;p1"/>
              <p:cNvSpPr/>
              <p:nvPr/>
            </p:nvSpPr>
            <p:spPr>
              <a:xfrm>
                <a:off x="6629267" y="14735834"/>
                <a:ext cx="1253491" cy="1259571"/>
              </a:xfrm>
              <a:prstGeom prst="ellipse">
                <a:avLst/>
              </a:prstGeom>
              <a:solidFill>
                <a:schemeClr val="accent5">
                  <a:lumMod val="75000"/>
                </a:schemeClr>
              </a:solidFill>
              <a:ln>
                <a:noFill/>
              </a:ln>
            </p:spPr>
            <p:txBody>
              <a:bodyPr spcFirstLastPara="1" wrap="square" lIns="51340" tIns="25663" rIns="51340" bIns="25663" anchor="ctr" anchorCtr="0">
                <a:noAutofit/>
              </a:bodyPr>
              <a:lstStyle/>
              <a:p>
                <a:pPr algn="ctr"/>
                <a:endParaRPr sz="1210">
                  <a:solidFill>
                    <a:schemeClr val="lt1"/>
                  </a:solidFill>
                  <a:latin typeface="Calibri"/>
                  <a:ea typeface="Calibri"/>
                  <a:cs typeface="Calibri"/>
                  <a:sym typeface="Calibri"/>
                </a:endParaRPr>
              </a:p>
            </p:txBody>
          </p:sp>
          <p:sp>
            <p:nvSpPr>
              <p:cNvPr id="303" name="Google Shape;140;p1"/>
              <p:cNvSpPr/>
              <p:nvPr/>
            </p:nvSpPr>
            <p:spPr>
              <a:xfrm>
                <a:off x="6756302" y="14866998"/>
                <a:ext cx="983377" cy="995928"/>
              </a:xfrm>
              <a:prstGeom prst="ellipse">
                <a:avLst/>
              </a:prstGeom>
              <a:solidFill>
                <a:schemeClr val="lt1"/>
              </a:solidFill>
              <a:ln>
                <a:noFill/>
              </a:ln>
            </p:spPr>
            <p:txBody>
              <a:bodyPr spcFirstLastPara="1" wrap="square" lIns="51340" tIns="25663" rIns="51340" bIns="25663" anchor="ctr" anchorCtr="0">
                <a:noAutofit/>
              </a:bodyPr>
              <a:lstStyle/>
              <a:p>
                <a:pPr algn="ctr"/>
                <a:r>
                  <a:rPr lang="en-GB" sz="1210" dirty="0">
                    <a:solidFill>
                      <a:schemeClr val="lt1"/>
                    </a:solidFill>
                    <a:latin typeface="Calibri"/>
                    <a:ea typeface="Calibri"/>
                    <a:cs typeface="Calibri"/>
                    <a:sym typeface="Calibri"/>
                  </a:rPr>
                  <a:t>p</a:t>
                </a:r>
                <a:endParaRPr sz="1210" dirty="0">
                  <a:solidFill>
                    <a:schemeClr val="lt1"/>
                  </a:solidFill>
                  <a:latin typeface="Calibri"/>
                  <a:ea typeface="Calibri"/>
                  <a:cs typeface="Calibri"/>
                  <a:sym typeface="Calibri"/>
                </a:endParaRPr>
              </a:p>
            </p:txBody>
          </p:sp>
          <p:sp>
            <p:nvSpPr>
              <p:cNvPr id="304" name="Google Shape;141;p1"/>
              <p:cNvSpPr txBox="1"/>
              <p:nvPr/>
            </p:nvSpPr>
            <p:spPr>
              <a:xfrm>
                <a:off x="6791806" y="15129482"/>
                <a:ext cx="912368" cy="423394"/>
              </a:xfrm>
              <a:prstGeom prst="rect">
                <a:avLst/>
              </a:prstGeom>
              <a:noFill/>
              <a:ln>
                <a:noFill/>
              </a:ln>
            </p:spPr>
            <p:txBody>
              <a:bodyPr spcFirstLastPara="1" wrap="square" lIns="51340" tIns="25663" rIns="51340" bIns="25663" anchor="t" anchorCtr="0">
                <a:spAutoFit/>
              </a:bodyPr>
              <a:lstStyle/>
              <a:p>
                <a:pPr algn="ctr"/>
                <a:r>
                  <a:rPr lang="en-GB" sz="1200" b="1" dirty="0">
                    <a:solidFill>
                      <a:schemeClr val="dk1"/>
                    </a:solidFill>
                    <a:latin typeface="Calibri"/>
                    <a:ea typeface="Calibri"/>
                    <a:cs typeface="Calibri"/>
                    <a:sym typeface="Calibri"/>
                  </a:rPr>
                  <a:t>Puffins Class</a:t>
                </a:r>
                <a:endParaRPr sz="1200" b="1" dirty="0">
                  <a:solidFill>
                    <a:schemeClr val="dk1"/>
                  </a:solidFill>
                  <a:latin typeface="Calibri"/>
                  <a:ea typeface="Calibri"/>
                  <a:cs typeface="Calibri"/>
                  <a:sym typeface="Calibri"/>
                </a:endParaRPr>
              </a:p>
            </p:txBody>
          </p:sp>
        </p:grpSp>
      </p:grpSp>
      <p:sp>
        <p:nvSpPr>
          <p:cNvPr id="6" name="Rectangle 5"/>
          <p:cNvSpPr/>
          <p:nvPr/>
        </p:nvSpPr>
        <p:spPr>
          <a:xfrm>
            <a:off x="1359404" y="8141863"/>
            <a:ext cx="1381034" cy="1178464"/>
          </a:xfrm>
          <a:prstGeom prst="rect">
            <a:avLst/>
          </a:prstGeom>
        </p:spPr>
        <p:txBody>
          <a:bodyPr wrap="square">
            <a:spAutoFit/>
          </a:bodyPr>
          <a:lstStyle/>
          <a:p>
            <a:pPr algn="ctr"/>
            <a:r>
              <a:rPr lang="en-GB" sz="800" u="sng" dirty="0">
                <a:latin typeface="Sassoon Penpals" panose="02000400000000000000" pitchFamily="50" charset="0"/>
              </a:rPr>
              <a:t>Autumn Term</a:t>
            </a:r>
          </a:p>
          <a:p>
            <a:pPr algn="ctr"/>
            <a:r>
              <a:rPr lang="en-GB" sz="800" dirty="0">
                <a:latin typeface="Sassoon Penpals" panose="02000400000000000000" pitchFamily="50" charset="0"/>
              </a:rPr>
              <a:t>People and their Roles in Society:</a:t>
            </a:r>
          </a:p>
          <a:p>
            <a:pPr algn="ctr"/>
            <a:endParaRPr lang="en-GB" sz="800" dirty="0">
              <a:latin typeface="Sassoon Penpals" panose="02000400000000000000" pitchFamily="50" charset="0"/>
            </a:endParaRPr>
          </a:p>
          <a:p>
            <a:pPr algn="ctr"/>
            <a:endParaRPr lang="en-GB" sz="800" dirty="0">
              <a:latin typeface="Sassoon Penpals" panose="02000400000000000000" pitchFamily="50" charset="0"/>
            </a:endParaRPr>
          </a:p>
          <a:p>
            <a:pPr algn="ctr"/>
            <a:r>
              <a:rPr lang="en-GB" sz="800" u="sng" dirty="0">
                <a:latin typeface="Sassoon Penpals" panose="02000400000000000000" pitchFamily="50" charset="0"/>
              </a:rPr>
              <a:t>Significant Events:</a:t>
            </a:r>
          </a:p>
          <a:p>
            <a:pPr algn="ctr"/>
            <a:r>
              <a:rPr lang="en-GB" sz="800" dirty="0">
                <a:latin typeface="Sassoon Penpals" panose="02000400000000000000" pitchFamily="50" charset="0"/>
              </a:rPr>
              <a:t>The Gunpowder Plot</a:t>
            </a:r>
          </a:p>
          <a:p>
            <a:pPr algn="ctr"/>
            <a:r>
              <a:rPr lang="en-GB" sz="800" dirty="0">
                <a:latin typeface="Sassoon Penpals" panose="02000400000000000000" pitchFamily="50" charset="0"/>
              </a:rPr>
              <a:t>Remembrance Day</a:t>
            </a:r>
          </a:p>
          <a:p>
            <a:pPr algn="ctr"/>
            <a:endParaRPr lang="en-GB" sz="600" dirty="0">
              <a:latin typeface="Sassoon Penpals" panose="02000400000000000000" pitchFamily="50" charset="0"/>
            </a:endParaRPr>
          </a:p>
          <a:p>
            <a:endParaRPr lang="en-GB" dirty="0">
              <a:latin typeface="Sassoon Penpals" panose="02000400000000000000" pitchFamily="50" charset="0"/>
            </a:endParaRPr>
          </a:p>
        </p:txBody>
      </p:sp>
      <p:sp>
        <p:nvSpPr>
          <p:cNvPr id="67" name="Rectangle 66"/>
          <p:cNvSpPr/>
          <p:nvPr/>
        </p:nvSpPr>
        <p:spPr>
          <a:xfrm>
            <a:off x="4071324" y="8146320"/>
            <a:ext cx="1294256" cy="584775"/>
          </a:xfrm>
          <a:prstGeom prst="rect">
            <a:avLst/>
          </a:prstGeom>
        </p:spPr>
        <p:txBody>
          <a:bodyPr wrap="square">
            <a:spAutoFit/>
          </a:bodyPr>
          <a:lstStyle/>
          <a:p>
            <a:pPr algn="ctr"/>
            <a:r>
              <a:rPr lang="en-GB" sz="800" u="sng" dirty="0">
                <a:latin typeface="Sassoon Penpals" panose="02000400000000000000" pitchFamily="50" charset="0"/>
              </a:rPr>
              <a:t>Summer Term</a:t>
            </a:r>
          </a:p>
          <a:p>
            <a:pPr algn="ctr"/>
            <a:r>
              <a:rPr lang="en-GB" sz="800" dirty="0">
                <a:latin typeface="Sassoon Penpals" panose="02000400000000000000" pitchFamily="50" charset="0"/>
              </a:rPr>
              <a:t>How do stories help us to understand the past?</a:t>
            </a:r>
          </a:p>
          <a:p>
            <a:endParaRPr lang="en-GB" sz="800" dirty="0">
              <a:latin typeface="Sassoon Penpals" panose="02000400000000000000" pitchFamily="50" charset="0"/>
            </a:endParaRPr>
          </a:p>
        </p:txBody>
      </p:sp>
      <p:sp>
        <p:nvSpPr>
          <p:cNvPr id="88" name="Rectangle 87"/>
          <p:cNvSpPr/>
          <p:nvPr/>
        </p:nvSpPr>
        <p:spPr>
          <a:xfrm>
            <a:off x="2579340" y="4859351"/>
            <a:ext cx="1416410" cy="356380"/>
          </a:xfrm>
          <a:prstGeom prst="rect">
            <a:avLst/>
          </a:prstGeom>
        </p:spPr>
        <p:txBody>
          <a:bodyPr wrap="square">
            <a:spAutoFit/>
          </a:bodyPr>
          <a:lstStyle/>
          <a:p>
            <a:endParaRPr lang="en-GB" dirty="0">
              <a:solidFill>
                <a:schemeClr val="accent1">
                  <a:lumMod val="75000"/>
                </a:schemeClr>
              </a:solidFill>
              <a:latin typeface="Sassoon Penpals" panose="02000400000000000000" pitchFamily="50" charset="0"/>
            </a:endParaRPr>
          </a:p>
          <a:p>
            <a:endParaRPr lang="en-GB" dirty="0">
              <a:solidFill>
                <a:schemeClr val="accent1">
                  <a:lumMod val="75000"/>
                </a:schemeClr>
              </a:solidFill>
              <a:latin typeface="Sassoon Penpals" panose="02000400000000000000" pitchFamily="50" charset="0"/>
            </a:endParaRPr>
          </a:p>
        </p:txBody>
      </p:sp>
      <p:sp>
        <p:nvSpPr>
          <p:cNvPr id="103" name="Rectangle 102"/>
          <p:cNvSpPr/>
          <p:nvPr/>
        </p:nvSpPr>
        <p:spPr>
          <a:xfrm>
            <a:off x="2970481" y="1975791"/>
            <a:ext cx="1369018" cy="356380"/>
          </a:xfrm>
          <a:prstGeom prst="rect">
            <a:avLst/>
          </a:prstGeom>
        </p:spPr>
        <p:txBody>
          <a:bodyPr wrap="square">
            <a:spAutoFit/>
          </a:bodyPr>
          <a:lstStyle/>
          <a:p>
            <a:endParaRPr lang="en-GB" dirty="0">
              <a:solidFill>
                <a:schemeClr val="accent1">
                  <a:lumMod val="75000"/>
                </a:schemeClr>
              </a:solidFill>
              <a:latin typeface="Sassoon Penpals" panose="02000400000000000000" pitchFamily="50" charset="0"/>
            </a:endParaRPr>
          </a:p>
          <a:p>
            <a:endParaRPr lang="en-GB" dirty="0">
              <a:solidFill>
                <a:schemeClr val="accent1">
                  <a:lumMod val="75000"/>
                </a:schemeClr>
              </a:solidFill>
              <a:latin typeface="Sassoon Penpals" panose="02000400000000000000" pitchFamily="50" charset="0"/>
            </a:endParaRPr>
          </a:p>
        </p:txBody>
      </p:sp>
      <p:sp>
        <p:nvSpPr>
          <p:cNvPr id="104" name="Rectangle 103"/>
          <p:cNvSpPr/>
          <p:nvPr/>
        </p:nvSpPr>
        <p:spPr>
          <a:xfrm>
            <a:off x="4295973" y="1956466"/>
            <a:ext cx="1602250" cy="224357"/>
          </a:xfrm>
          <a:prstGeom prst="rect">
            <a:avLst/>
          </a:prstGeom>
        </p:spPr>
        <p:txBody>
          <a:bodyPr wrap="square">
            <a:spAutoFit/>
          </a:bodyPr>
          <a:lstStyle/>
          <a:p>
            <a:endParaRPr lang="en-GB" dirty="0">
              <a:latin typeface="Sassoon Penpals" panose="02000400000000000000" pitchFamily="50" charset="0"/>
            </a:endParaRPr>
          </a:p>
        </p:txBody>
      </p:sp>
      <p:grpSp>
        <p:nvGrpSpPr>
          <p:cNvPr id="146" name="Group 145">
            <a:extLst>
              <a:ext uri="{FF2B5EF4-FFF2-40B4-BE49-F238E27FC236}">
                <a16:creationId xmlns:a16="http://schemas.microsoft.com/office/drawing/2014/main" id="{C2164562-2A1F-4874-A5D1-AC2A65E83C0C}"/>
              </a:ext>
            </a:extLst>
          </p:cNvPr>
          <p:cNvGrpSpPr/>
          <p:nvPr/>
        </p:nvGrpSpPr>
        <p:grpSpPr>
          <a:xfrm>
            <a:off x="151976" y="4483968"/>
            <a:ext cx="1716475" cy="447213"/>
            <a:chOff x="249702" y="4917089"/>
            <a:chExt cx="2202816" cy="447213"/>
          </a:xfrm>
        </p:grpSpPr>
        <p:sp>
          <p:nvSpPr>
            <p:cNvPr id="147" name="TextBox 146">
              <a:extLst>
                <a:ext uri="{FF2B5EF4-FFF2-40B4-BE49-F238E27FC236}">
                  <a16:creationId xmlns:a16="http://schemas.microsoft.com/office/drawing/2014/main" id="{A8B7235C-A5F4-4B69-A480-3A3D8065A110}"/>
                </a:ext>
              </a:extLst>
            </p:cNvPr>
            <p:cNvSpPr txBox="1"/>
            <p:nvPr/>
          </p:nvSpPr>
          <p:spPr>
            <a:xfrm>
              <a:off x="249702" y="4917089"/>
              <a:ext cx="2202816" cy="276999"/>
            </a:xfrm>
            <a:prstGeom prst="rect">
              <a:avLst/>
            </a:prstGeom>
            <a:noFill/>
          </p:spPr>
          <p:txBody>
            <a:bodyPr wrap="square" lIns="0" rIns="0" rtlCol="0" anchor="b">
              <a:spAutoFit/>
            </a:bodyPr>
            <a:lstStyle/>
            <a:p>
              <a:pPr algn="r"/>
              <a:endParaRPr lang="en-US" sz="1200" b="1" noProof="1"/>
            </a:p>
          </p:txBody>
        </p:sp>
        <p:sp>
          <p:nvSpPr>
            <p:cNvPr id="148" name="TextBox 147">
              <a:extLst>
                <a:ext uri="{FF2B5EF4-FFF2-40B4-BE49-F238E27FC236}">
                  <a16:creationId xmlns:a16="http://schemas.microsoft.com/office/drawing/2014/main" id="{B47D1625-2A13-4C5F-88D5-858497B32263}"/>
                </a:ext>
              </a:extLst>
            </p:cNvPr>
            <p:cNvSpPr txBox="1"/>
            <p:nvPr/>
          </p:nvSpPr>
          <p:spPr>
            <a:xfrm>
              <a:off x="255549" y="5133470"/>
              <a:ext cx="2196969" cy="230832"/>
            </a:xfrm>
            <a:prstGeom prst="rect">
              <a:avLst/>
            </a:prstGeom>
            <a:noFill/>
          </p:spPr>
          <p:txBody>
            <a:bodyPr wrap="square" lIns="0" rIns="0" rtlCol="0" anchor="t">
              <a:spAutoFit/>
            </a:bodyPr>
            <a:lstStyle/>
            <a:p>
              <a:endParaRPr lang="en-US" sz="900" b="1" noProof="1"/>
            </a:p>
          </p:txBody>
        </p:sp>
      </p:grpSp>
      <p:sp>
        <p:nvSpPr>
          <p:cNvPr id="22" name="Rectangle 21"/>
          <p:cNvSpPr/>
          <p:nvPr/>
        </p:nvSpPr>
        <p:spPr>
          <a:xfrm>
            <a:off x="5460582" y="5919870"/>
            <a:ext cx="1366173" cy="215444"/>
          </a:xfrm>
          <a:prstGeom prst="rect">
            <a:avLst/>
          </a:prstGeom>
          <a:solidFill>
            <a:schemeClr val="bg1"/>
          </a:solidFill>
        </p:spPr>
        <p:txBody>
          <a:bodyPr wrap="square">
            <a:spAutoFit/>
          </a:bodyPr>
          <a:lstStyle/>
          <a:p>
            <a:r>
              <a:rPr lang="en-US" sz="800" b="1" noProof="1">
                <a:latin typeface="Corbel" panose="020B0503020204020204" pitchFamily="34" charset="0"/>
              </a:rPr>
              <a:t>.</a:t>
            </a:r>
          </a:p>
        </p:txBody>
      </p:sp>
      <p:sp>
        <p:nvSpPr>
          <p:cNvPr id="154" name="Rectangle 153"/>
          <p:cNvSpPr/>
          <p:nvPr/>
        </p:nvSpPr>
        <p:spPr>
          <a:xfrm>
            <a:off x="1438282" y="9176561"/>
            <a:ext cx="4022300" cy="215444"/>
          </a:xfrm>
          <a:prstGeom prst="rect">
            <a:avLst/>
          </a:prstGeom>
        </p:spPr>
        <p:txBody>
          <a:bodyPr wrap="square">
            <a:spAutoFit/>
          </a:bodyPr>
          <a:lstStyle/>
          <a:p>
            <a:endParaRPr lang="en-GB" sz="800" b="1" dirty="0">
              <a:latin typeface="Corbel" panose="020B0503020204020204" pitchFamily="34" charset="0"/>
            </a:endParaRPr>
          </a:p>
        </p:txBody>
      </p:sp>
      <p:sp>
        <p:nvSpPr>
          <p:cNvPr id="157" name="TextBox 156">
            <a:extLst>
              <a:ext uri="{FF2B5EF4-FFF2-40B4-BE49-F238E27FC236}">
                <a16:creationId xmlns:a16="http://schemas.microsoft.com/office/drawing/2014/main" id="{0C4B09A8-30AD-437D-BE06-8C120A3B7690}"/>
              </a:ext>
            </a:extLst>
          </p:cNvPr>
          <p:cNvSpPr txBox="1"/>
          <p:nvPr/>
        </p:nvSpPr>
        <p:spPr>
          <a:xfrm>
            <a:off x="2242201" y="1662859"/>
            <a:ext cx="365810" cy="215444"/>
          </a:xfrm>
          <a:prstGeom prst="rect">
            <a:avLst/>
          </a:prstGeom>
          <a:noFill/>
        </p:spPr>
        <p:txBody>
          <a:bodyPr wrap="square" lIns="0" rIns="0" rtlCol="0" anchor="b">
            <a:spAutoFit/>
          </a:bodyPr>
          <a:lstStyle/>
          <a:p>
            <a:endParaRPr lang="en-US" sz="800" b="1" noProof="1">
              <a:latin typeface="Arial Narrow" panose="020B0606020202030204" pitchFamily="34" charset="0"/>
            </a:endParaRPr>
          </a:p>
        </p:txBody>
      </p:sp>
      <p:sp>
        <p:nvSpPr>
          <p:cNvPr id="191" name="Rectangle 190"/>
          <p:cNvSpPr/>
          <p:nvPr/>
        </p:nvSpPr>
        <p:spPr>
          <a:xfrm>
            <a:off x="5018046" y="9320495"/>
            <a:ext cx="1208645" cy="217652"/>
          </a:xfrm>
          <a:prstGeom prst="rect">
            <a:avLst/>
          </a:prstGeom>
          <a:ln>
            <a:noFill/>
          </a:ln>
        </p:spPr>
        <p:txBody>
          <a:bodyPr vert="horz" lIns="0" tIns="0" rIns="0" bIns="0" rtlCol="0">
            <a:noAutofit/>
          </a:bodyPr>
          <a:lstStyle/>
          <a:p>
            <a:pPr marL="6350" marR="27940" indent="-6350" algn="ctr">
              <a:lnSpc>
                <a:spcPct val="107000"/>
              </a:lnSpc>
              <a:spcAft>
                <a:spcPts val="800"/>
              </a:spcAft>
            </a:pPr>
            <a:r>
              <a:rPr lang="en-GB" sz="1200" b="1" dirty="0">
                <a:solidFill>
                  <a:srgbClr val="000000"/>
                </a:solidFill>
                <a:effectLst/>
                <a:latin typeface="Calibri" panose="020F0502020204030204" pitchFamily="34" charset="0"/>
                <a:ea typeface="Calibri" panose="020F0502020204030204" pitchFamily="34" charset="0"/>
              </a:rPr>
              <a:t> </a:t>
            </a:r>
            <a:endParaRPr lang="en-GB" sz="1200" dirty="0">
              <a:solidFill>
                <a:srgbClr val="000000"/>
              </a:solidFill>
              <a:effectLst/>
              <a:latin typeface="Calibri" panose="020F0502020204030204" pitchFamily="34" charset="0"/>
              <a:ea typeface="Calibri" panose="020F0502020204030204" pitchFamily="34" charset="0"/>
            </a:endParaRPr>
          </a:p>
        </p:txBody>
      </p:sp>
      <p:sp>
        <p:nvSpPr>
          <p:cNvPr id="121" name="TextBox 120">
            <a:extLst>
              <a:ext uri="{FF2B5EF4-FFF2-40B4-BE49-F238E27FC236}">
                <a16:creationId xmlns:a16="http://schemas.microsoft.com/office/drawing/2014/main" id="{0C4B09A8-30AD-437D-BE06-8C120A3B7690}"/>
              </a:ext>
            </a:extLst>
          </p:cNvPr>
          <p:cNvSpPr txBox="1"/>
          <p:nvPr/>
        </p:nvSpPr>
        <p:spPr>
          <a:xfrm>
            <a:off x="413253" y="945756"/>
            <a:ext cx="2988814" cy="488403"/>
          </a:xfrm>
          <a:prstGeom prst="rect">
            <a:avLst/>
          </a:prstGeom>
          <a:solidFill>
            <a:schemeClr val="accent1">
              <a:lumMod val="20000"/>
              <a:lumOff val="80000"/>
            </a:schemeClr>
          </a:solidFill>
          <a:ln w="19050">
            <a:solidFill>
              <a:schemeClr val="accent1"/>
            </a:solidFill>
          </a:ln>
        </p:spPr>
        <p:txBody>
          <a:bodyPr wrap="square" lIns="0" rIns="0" rtlCol="0" anchor="b">
            <a:spAutoFit/>
          </a:bodyPr>
          <a:lstStyle/>
          <a:p>
            <a:pPr algn="ctr"/>
            <a:r>
              <a:rPr lang="en-GB" dirty="0">
                <a:latin typeface="Sassoon Penpals" panose="02000400000000000000" pitchFamily="50" charset="0"/>
              </a:rPr>
              <a:t>Our History curriculum helps pupils to gain a coherent knowledge and understanding of Britain’s past and that of the wider world. Through the units studied, we seek to inspire </a:t>
            </a:r>
            <a:r>
              <a:rPr lang="en-GB" dirty="0" err="1">
                <a:latin typeface="Sassoon Penpals" panose="02000400000000000000" pitchFamily="50" charset="0"/>
              </a:rPr>
              <a:t>childrens</a:t>
            </a:r>
            <a:r>
              <a:rPr lang="en-GB" dirty="0">
                <a:latin typeface="Sassoon Penpals" panose="02000400000000000000" pitchFamily="50" charset="0"/>
              </a:rPr>
              <a:t>’ curiosity to know more about the past. </a:t>
            </a:r>
          </a:p>
        </p:txBody>
      </p:sp>
      <p:sp>
        <p:nvSpPr>
          <p:cNvPr id="200" name="Rectangle 199"/>
          <p:cNvSpPr/>
          <p:nvPr/>
        </p:nvSpPr>
        <p:spPr>
          <a:xfrm rot="618232">
            <a:off x="5759568" y="1535900"/>
            <a:ext cx="875232" cy="692943"/>
          </a:xfrm>
          <a:prstGeom prst="rect">
            <a:avLst/>
          </a:prstGeom>
          <a:solidFill>
            <a:schemeClr val="accent1">
              <a:lumMod val="20000"/>
              <a:lumOff val="80000"/>
            </a:schemeClr>
          </a:solidFill>
          <a:ln w="12700">
            <a:solidFill>
              <a:srgbClr val="0070C0"/>
            </a:solidFill>
          </a:ln>
        </p:spPr>
        <p:txBody>
          <a:bodyPr vert="horz" lIns="0" tIns="0" rIns="0" bIns="0" rtlCol="0">
            <a:noAutofit/>
          </a:bodyPr>
          <a:lstStyle/>
          <a:p>
            <a:pPr marL="6350" marR="27940" algn="ctr">
              <a:lnSpc>
                <a:spcPct val="107000"/>
              </a:lnSpc>
            </a:pPr>
            <a:r>
              <a:rPr lang="en-GB" sz="700" dirty="0">
                <a:latin typeface="Sassoon Penpals" panose="02000400000000000000" pitchFamily="50" charset="0"/>
                <a:ea typeface="Calibri" panose="020F0502020204030204" pitchFamily="34" charset="0"/>
              </a:rPr>
              <a:t>Children take part in a wide range of History workshops and regularly visit Shrewsbury Museum to help them learn how to use artefacts.</a:t>
            </a:r>
          </a:p>
          <a:p>
            <a:pPr marL="6350" marR="27940" algn="ctr">
              <a:lnSpc>
                <a:spcPct val="107000"/>
              </a:lnSpc>
            </a:pPr>
            <a:endParaRPr lang="en-GB" sz="600" dirty="0">
              <a:solidFill>
                <a:srgbClr val="000000"/>
              </a:solidFill>
              <a:effectLst/>
              <a:latin typeface="Calibri" panose="020F0502020204030204" pitchFamily="34" charset="0"/>
              <a:ea typeface="Calibri" panose="020F0502020204030204" pitchFamily="34" charset="0"/>
            </a:endParaRPr>
          </a:p>
        </p:txBody>
      </p:sp>
      <p:sp>
        <p:nvSpPr>
          <p:cNvPr id="203" name="Rectangle 202"/>
          <p:cNvSpPr/>
          <p:nvPr/>
        </p:nvSpPr>
        <p:spPr>
          <a:xfrm>
            <a:off x="2668900" y="8142787"/>
            <a:ext cx="1220791" cy="584775"/>
          </a:xfrm>
          <a:prstGeom prst="rect">
            <a:avLst/>
          </a:prstGeom>
        </p:spPr>
        <p:txBody>
          <a:bodyPr wrap="square">
            <a:spAutoFit/>
          </a:bodyPr>
          <a:lstStyle/>
          <a:p>
            <a:pPr algn="ctr"/>
            <a:r>
              <a:rPr lang="en-GB" sz="800" u="sng" dirty="0">
                <a:latin typeface="Sassoon Penpals" panose="02000400000000000000" pitchFamily="50" charset="0"/>
              </a:rPr>
              <a:t>Spring Term</a:t>
            </a:r>
          </a:p>
          <a:p>
            <a:pPr algn="ctr"/>
            <a:r>
              <a:rPr lang="en-GB" sz="800" dirty="0">
                <a:latin typeface="Sassoon Penpals" panose="02000400000000000000" pitchFamily="50" charset="0"/>
              </a:rPr>
              <a:t>Similarities and differences between things in the past and now</a:t>
            </a:r>
          </a:p>
        </p:txBody>
      </p:sp>
      <p:sp>
        <p:nvSpPr>
          <p:cNvPr id="206" name="Rectangle 205"/>
          <p:cNvSpPr/>
          <p:nvPr/>
        </p:nvSpPr>
        <p:spPr>
          <a:xfrm>
            <a:off x="4316138" y="6445098"/>
            <a:ext cx="1231199" cy="1200329"/>
          </a:xfrm>
          <a:prstGeom prst="rect">
            <a:avLst/>
          </a:prstGeom>
        </p:spPr>
        <p:txBody>
          <a:bodyPr wrap="square">
            <a:spAutoFit/>
          </a:bodyPr>
          <a:lstStyle/>
          <a:p>
            <a:pPr algn="ctr"/>
            <a:r>
              <a:rPr lang="en-GB" sz="600" b="1" u="sng" dirty="0">
                <a:latin typeface="Sassoon Penpals" panose="02000400000000000000" pitchFamily="50" charset="0"/>
              </a:rPr>
              <a:t>Autumn Term::Significant Events</a:t>
            </a:r>
          </a:p>
          <a:p>
            <a:pPr algn="ctr"/>
            <a:endParaRPr lang="en-GB" sz="600" b="1" u="sng" dirty="0">
              <a:latin typeface="Sassoon Penpals" panose="02000400000000000000" pitchFamily="50" charset="0"/>
            </a:endParaRPr>
          </a:p>
          <a:p>
            <a:pPr algn="ctr"/>
            <a:r>
              <a:rPr lang="en-GB" sz="600" b="1" dirty="0">
                <a:latin typeface="Sassoon Penpals" panose="02000400000000000000" pitchFamily="50" charset="0"/>
              </a:rPr>
              <a:t>Year A: Great Fire of London</a:t>
            </a:r>
          </a:p>
          <a:p>
            <a:pPr algn="ctr"/>
            <a:r>
              <a:rPr lang="en-GB" sz="600" dirty="0">
                <a:latin typeface="Sassoon Penpals" panose="02000400000000000000" pitchFamily="50" charset="0"/>
              </a:rPr>
              <a:t>What happened on the night of 2 September 1666 and Why?</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Man’s First Moon Landing:</a:t>
            </a:r>
          </a:p>
          <a:p>
            <a:pPr algn="ctr"/>
            <a:r>
              <a:rPr lang="en-GB" sz="600" dirty="0">
                <a:latin typeface="Sassoon Penpals" panose="02000400000000000000" pitchFamily="50" charset="0"/>
              </a:rPr>
              <a:t> Neil Armstrong &amp; Christopher Columbus </a:t>
            </a:r>
          </a:p>
          <a:p>
            <a:pPr algn="ctr"/>
            <a:r>
              <a:rPr lang="en-GB" sz="600" dirty="0">
                <a:latin typeface="Sassoon Penpals" panose="02000400000000000000" pitchFamily="50" charset="0"/>
              </a:rPr>
              <a:t>Was Columbus an Explorer or an Exploiter?</a:t>
            </a:r>
          </a:p>
          <a:p>
            <a:pPr algn="ctr"/>
            <a:endParaRPr lang="en-GB" sz="600" dirty="0">
              <a:latin typeface="Sassoon Penpals" panose="02000400000000000000" pitchFamily="50" charset="0"/>
            </a:endParaRPr>
          </a:p>
          <a:p>
            <a:endParaRPr lang="en-GB" sz="600" dirty="0">
              <a:latin typeface="Sassoon Penpals" panose="02000400000000000000" pitchFamily="50" charset="0"/>
            </a:endParaRPr>
          </a:p>
        </p:txBody>
      </p:sp>
      <p:sp>
        <p:nvSpPr>
          <p:cNvPr id="208" name="Rectangle 207"/>
          <p:cNvSpPr/>
          <p:nvPr/>
        </p:nvSpPr>
        <p:spPr>
          <a:xfrm>
            <a:off x="2339025" y="6442613"/>
            <a:ext cx="1960739" cy="1061829"/>
          </a:xfrm>
          <a:prstGeom prst="rect">
            <a:avLst/>
          </a:prstGeom>
        </p:spPr>
        <p:txBody>
          <a:bodyPr wrap="square">
            <a:spAutoFit/>
          </a:bodyPr>
          <a:lstStyle/>
          <a:p>
            <a:pPr algn="ctr"/>
            <a:r>
              <a:rPr lang="en-GB" sz="700" b="1" dirty="0">
                <a:latin typeface="Sassoon Penpals" panose="02000400000000000000" pitchFamily="50" charset="0"/>
              </a:rPr>
              <a:t>Spring Term:  Significant Individuals</a:t>
            </a:r>
          </a:p>
          <a:p>
            <a:pPr algn="ctr"/>
            <a:r>
              <a:rPr lang="en-GB" sz="700" b="1" dirty="0">
                <a:latin typeface="Sassoon Penpals" panose="02000400000000000000" pitchFamily="50" charset="0"/>
              </a:rPr>
              <a:t>Year A &amp; Year B:</a:t>
            </a:r>
          </a:p>
          <a:p>
            <a:pPr algn="ctr"/>
            <a:r>
              <a:rPr lang="en-GB" sz="700" b="1" dirty="0">
                <a:latin typeface="Sassoon Penpals" panose="02000400000000000000" pitchFamily="50" charset="0"/>
              </a:rPr>
              <a:t> </a:t>
            </a:r>
            <a:r>
              <a:rPr lang="en-GB" sz="700" dirty="0">
                <a:latin typeface="Sassoon Penpals" panose="02000400000000000000" pitchFamily="50" charset="0"/>
              </a:rPr>
              <a:t>Children will explore several ‘Significant Individuals’ and explore their significance / the concept of significance.</a:t>
            </a:r>
          </a:p>
          <a:p>
            <a:pPr algn="ctr"/>
            <a:r>
              <a:rPr lang="en-GB" sz="700" dirty="0">
                <a:latin typeface="Sassoon Penpals" panose="02000400000000000000" pitchFamily="50" charset="0"/>
              </a:rPr>
              <a:t>(The specific significant individuals are chosen each year, taking into account relevance and interest e.g. Florence Nightingale &amp; Mary </a:t>
            </a:r>
            <a:r>
              <a:rPr lang="en-GB" sz="700" dirty="0" err="1">
                <a:latin typeface="Sassoon Penpals" panose="02000400000000000000" pitchFamily="50" charset="0"/>
              </a:rPr>
              <a:t>Seacole</a:t>
            </a:r>
            <a:r>
              <a:rPr lang="en-GB" sz="700" dirty="0">
                <a:latin typeface="Sassoon Penpals" panose="02000400000000000000" pitchFamily="50" charset="0"/>
              </a:rPr>
              <a:t>, The Wright Brother &amp; Amy Johnson, Amelia Earhart, Grace Darling, Mary </a:t>
            </a:r>
            <a:r>
              <a:rPr lang="en-GB" sz="700" dirty="0" err="1">
                <a:latin typeface="Sassoon Penpals" panose="02000400000000000000" pitchFamily="50" charset="0"/>
              </a:rPr>
              <a:t>Anning</a:t>
            </a:r>
            <a:r>
              <a:rPr lang="en-GB" sz="700" dirty="0">
                <a:latin typeface="Sassoon Penpals" panose="02000400000000000000" pitchFamily="50" charset="0"/>
              </a:rPr>
              <a:t>, Columbus</a:t>
            </a:r>
          </a:p>
        </p:txBody>
      </p:sp>
      <p:sp>
        <p:nvSpPr>
          <p:cNvPr id="211" name="Rectangle 210"/>
          <p:cNvSpPr/>
          <p:nvPr/>
        </p:nvSpPr>
        <p:spPr>
          <a:xfrm>
            <a:off x="1128691" y="6495962"/>
            <a:ext cx="1247645" cy="846386"/>
          </a:xfrm>
          <a:prstGeom prst="rect">
            <a:avLst/>
          </a:prstGeom>
        </p:spPr>
        <p:txBody>
          <a:bodyPr wrap="square">
            <a:spAutoFit/>
          </a:bodyPr>
          <a:lstStyle/>
          <a:p>
            <a:pPr algn="ctr"/>
            <a:r>
              <a:rPr lang="en-GB" sz="700" b="1" dirty="0">
                <a:latin typeface="Sassoon Penpals" panose="02000400000000000000" pitchFamily="50" charset="0"/>
              </a:rPr>
              <a:t>Summer Term: Local History</a:t>
            </a:r>
          </a:p>
          <a:p>
            <a:pPr algn="ctr"/>
            <a:endParaRPr lang="en-GB" sz="700" u="sng" dirty="0">
              <a:latin typeface="Sassoon Penpals" panose="02000400000000000000" pitchFamily="50" charset="0"/>
            </a:endParaRPr>
          </a:p>
          <a:p>
            <a:pPr algn="ctr"/>
            <a:r>
              <a:rPr lang="en-GB" sz="700" b="1" dirty="0">
                <a:latin typeface="Sassoon Penpals" panose="02000400000000000000" pitchFamily="50" charset="0"/>
              </a:rPr>
              <a:t>Year A: </a:t>
            </a:r>
            <a:r>
              <a:rPr lang="en-GB" sz="700" dirty="0">
                <a:latin typeface="Sassoon Penpals" panose="02000400000000000000" pitchFamily="50" charset="0"/>
              </a:rPr>
              <a:t>Why were Castles Important in our local area?</a:t>
            </a:r>
          </a:p>
          <a:p>
            <a:pPr algn="ctr"/>
            <a:endParaRPr lang="en-GB" sz="700" dirty="0">
              <a:latin typeface="Sassoon Penpals" panose="02000400000000000000" pitchFamily="50" charset="0"/>
            </a:endParaRPr>
          </a:p>
          <a:p>
            <a:pPr algn="ctr"/>
            <a:r>
              <a:rPr lang="en-GB" sz="700" b="1" dirty="0">
                <a:solidFill>
                  <a:schemeClr val="tx1"/>
                </a:solidFill>
                <a:latin typeface="Sassoon Penpals" panose="02000400000000000000" pitchFamily="50" charset="0"/>
              </a:rPr>
              <a:t>Year B: </a:t>
            </a:r>
            <a:r>
              <a:rPr lang="en-GB" sz="700" dirty="0">
                <a:solidFill>
                  <a:schemeClr val="tx1"/>
                </a:solidFill>
                <a:latin typeface="Sassoon Penpals" panose="02000400000000000000" pitchFamily="50" charset="0"/>
              </a:rPr>
              <a:t>Our Village &amp; Our Town:</a:t>
            </a:r>
          </a:p>
          <a:p>
            <a:pPr algn="ctr"/>
            <a:r>
              <a:rPr lang="en-GB" sz="700" dirty="0">
                <a:solidFill>
                  <a:schemeClr val="tx1"/>
                </a:solidFill>
                <a:latin typeface="Sassoon Penpals" panose="02000400000000000000" pitchFamily="50" charset="0"/>
              </a:rPr>
              <a:t>Trefonen &amp; Oswestry</a:t>
            </a:r>
          </a:p>
        </p:txBody>
      </p:sp>
      <p:sp>
        <p:nvSpPr>
          <p:cNvPr id="219" name="Rectangle 218"/>
          <p:cNvSpPr/>
          <p:nvPr/>
        </p:nvSpPr>
        <p:spPr>
          <a:xfrm>
            <a:off x="1259699" y="4912677"/>
            <a:ext cx="1474468" cy="1055354"/>
          </a:xfrm>
          <a:prstGeom prst="rect">
            <a:avLst/>
          </a:prstGeom>
        </p:spPr>
        <p:txBody>
          <a:bodyPr wrap="square">
            <a:spAutoFit/>
          </a:bodyPr>
          <a:lstStyle/>
          <a:p>
            <a:pPr algn="ctr"/>
            <a:r>
              <a:rPr lang="en-GB" sz="600" b="1" u="sng" dirty="0">
                <a:latin typeface="Sassoon Penpals" panose="02000400000000000000" pitchFamily="50" charset="0"/>
              </a:rPr>
              <a:t>Autumn  Term</a:t>
            </a:r>
          </a:p>
          <a:p>
            <a:pPr algn="ctr"/>
            <a:r>
              <a:rPr lang="en-GB" sz="600" b="1" dirty="0">
                <a:latin typeface="Sassoon Penpals" panose="02000400000000000000" pitchFamily="50" charset="0"/>
              </a:rPr>
              <a:t>Year A: Stone Age to Iron Age</a:t>
            </a:r>
          </a:p>
          <a:p>
            <a:pPr algn="ctr"/>
            <a:r>
              <a:rPr lang="en-GB" sz="600" dirty="0">
                <a:latin typeface="Sassoon Penpals" panose="02000400000000000000" pitchFamily="50" charset="0"/>
              </a:rPr>
              <a:t>What was ‘new’ about the Stone Age? </a:t>
            </a:r>
          </a:p>
          <a:p>
            <a:pPr algn="ctr"/>
            <a:r>
              <a:rPr lang="en-GB" sz="600" dirty="0">
                <a:latin typeface="Sassoon Penpals" panose="02000400000000000000" pitchFamily="50" charset="0"/>
              </a:rPr>
              <a:t>Which was better, bronze or iron? </a:t>
            </a:r>
          </a:p>
          <a:p>
            <a:pPr algn="ctr"/>
            <a:r>
              <a:rPr lang="en-GB" sz="600" dirty="0">
                <a:latin typeface="Sassoon Penpals" panose="02000400000000000000" pitchFamily="50" charset="0"/>
              </a:rPr>
              <a:t>When do you think it was better to live – Stone Age, Bronze Age or Iron Age? </a:t>
            </a:r>
          </a:p>
          <a:p>
            <a:pPr algn="ctr"/>
            <a:endParaRPr lang="en-GB" sz="600" u="sng" dirty="0">
              <a:latin typeface="Sassoon Penpals" panose="02000400000000000000" pitchFamily="50" charset="0"/>
            </a:endParaRPr>
          </a:p>
          <a:p>
            <a:pPr algn="ctr"/>
            <a:r>
              <a:rPr lang="en-GB" sz="600" b="1" dirty="0">
                <a:latin typeface="Sassoon Penpals" panose="02000400000000000000" pitchFamily="50" charset="0"/>
              </a:rPr>
              <a:t>Year B: Local History: Victorian Trefonen</a:t>
            </a:r>
          </a:p>
          <a:p>
            <a:pPr algn="ctr"/>
            <a:r>
              <a:rPr lang="en-GB" sz="600" dirty="0">
                <a:latin typeface="Sassoon Penpals" panose="02000400000000000000" pitchFamily="50" charset="0"/>
              </a:rPr>
              <a:t>How has Trefonen Changed since Victorian times?</a:t>
            </a:r>
          </a:p>
          <a:p>
            <a:endParaRPr lang="en-GB" dirty="0">
              <a:latin typeface="Sassoon Penpals" panose="02000400000000000000" pitchFamily="50" charset="0"/>
            </a:endParaRPr>
          </a:p>
        </p:txBody>
      </p:sp>
      <p:sp>
        <p:nvSpPr>
          <p:cNvPr id="221" name="Rectangle 220"/>
          <p:cNvSpPr/>
          <p:nvPr/>
        </p:nvSpPr>
        <p:spPr>
          <a:xfrm>
            <a:off x="2695718" y="4905221"/>
            <a:ext cx="1309960" cy="1147686"/>
          </a:xfrm>
          <a:prstGeom prst="rect">
            <a:avLst/>
          </a:prstGeom>
        </p:spPr>
        <p:txBody>
          <a:bodyPr wrap="square">
            <a:spAutoFit/>
          </a:bodyPr>
          <a:lstStyle/>
          <a:p>
            <a:pPr algn="ctr"/>
            <a:r>
              <a:rPr lang="en-GB" sz="600" b="1" u="sng" dirty="0">
                <a:latin typeface="Sassoon Penpals" panose="02000400000000000000" pitchFamily="50" charset="0"/>
              </a:rPr>
              <a:t>Spring Term:</a:t>
            </a:r>
          </a:p>
          <a:p>
            <a:pPr algn="ctr"/>
            <a:r>
              <a:rPr lang="en-GB" sz="600" b="1" dirty="0">
                <a:latin typeface="Sassoon Penpals" panose="02000400000000000000" pitchFamily="50" charset="0"/>
              </a:rPr>
              <a:t>Year A: Ancient Sumer</a:t>
            </a:r>
          </a:p>
          <a:p>
            <a:pPr algn="ctr" fontAlgn="base"/>
            <a:r>
              <a:rPr lang="en-GB" sz="600" dirty="0">
                <a:latin typeface="Sassoon Penpals" panose="02000400000000000000" pitchFamily="50" charset="0"/>
              </a:rPr>
              <a:t>Where and when was Ancient Sumer? What was everyday life like? How do we know? What did they invent?  </a:t>
            </a:r>
          </a:p>
          <a:p>
            <a:pPr algn="ctr" fontAlgn="base"/>
            <a:r>
              <a:rPr lang="en-GB" sz="600" dirty="0">
                <a:latin typeface="Sassoon Penpals" panose="02000400000000000000" pitchFamily="50" charset="0"/>
              </a:rPr>
              <a:t>What happened to them? </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The Elizabethans</a:t>
            </a:r>
          </a:p>
          <a:p>
            <a:pPr algn="ctr"/>
            <a:r>
              <a:rPr lang="en-GB" sz="600" dirty="0">
                <a:latin typeface="Sassoon Penpals" panose="02000400000000000000" pitchFamily="50" charset="0"/>
              </a:rPr>
              <a:t>What do we understand by Elizabethan times? How safe was it? What was it like to live in Elizabethan times?</a:t>
            </a:r>
            <a:r>
              <a:rPr lang="en-GB" dirty="0"/>
              <a:t> </a:t>
            </a:r>
            <a:endParaRPr lang="en-GB" sz="500" dirty="0">
              <a:latin typeface="Sassoon Penpals" panose="02000400000000000000" pitchFamily="50" charset="0"/>
            </a:endParaRPr>
          </a:p>
        </p:txBody>
      </p:sp>
      <p:sp>
        <p:nvSpPr>
          <p:cNvPr id="224" name="Rectangle 223"/>
          <p:cNvSpPr/>
          <p:nvPr/>
        </p:nvSpPr>
        <p:spPr>
          <a:xfrm>
            <a:off x="3993676" y="4911760"/>
            <a:ext cx="1447064" cy="1169551"/>
          </a:xfrm>
          <a:prstGeom prst="rect">
            <a:avLst/>
          </a:prstGeom>
        </p:spPr>
        <p:txBody>
          <a:bodyPr wrap="square">
            <a:spAutoFit/>
          </a:bodyPr>
          <a:lstStyle/>
          <a:p>
            <a:pPr algn="ctr"/>
            <a:r>
              <a:rPr lang="en-GB" sz="700" b="1" u="sng" dirty="0">
                <a:latin typeface="Sassoon Penpals" panose="02000400000000000000" pitchFamily="50" charset="0"/>
              </a:rPr>
              <a:t>Summer Term:</a:t>
            </a:r>
          </a:p>
          <a:p>
            <a:pPr algn="ctr"/>
            <a:r>
              <a:rPr lang="en-GB" sz="700" b="1" dirty="0">
                <a:latin typeface="Sassoon Penpals" panose="02000400000000000000" pitchFamily="50" charset="0"/>
              </a:rPr>
              <a:t>Year A: The Maya</a:t>
            </a:r>
          </a:p>
          <a:p>
            <a:pPr algn="ctr" fontAlgn="base"/>
            <a:r>
              <a:rPr lang="en-GB" sz="700" dirty="0">
                <a:latin typeface="Sassoon Penpals" panose="02000400000000000000" pitchFamily="50" charset="0"/>
              </a:rPr>
              <a:t>Where and when did they live?  What were their lives like? What did they invent?  </a:t>
            </a:r>
          </a:p>
          <a:p>
            <a:pPr algn="ctr" fontAlgn="base"/>
            <a:r>
              <a:rPr lang="en-GB" sz="700" dirty="0">
                <a:latin typeface="Sassoon Penpals" panose="02000400000000000000" pitchFamily="50" charset="0"/>
              </a:rPr>
              <a:t>How do we know? </a:t>
            </a:r>
          </a:p>
          <a:p>
            <a:pPr algn="ctr"/>
            <a:endParaRPr lang="en-GB" sz="700" dirty="0">
              <a:latin typeface="Sassoon Penpals" panose="02000400000000000000" pitchFamily="50" charset="0"/>
            </a:endParaRPr>
          </a:p>
          <a:p>
            <a:pPr algn="ctr"/>
            <a:endParaRPr lang="en-GB" sz="700" dirty="0">
              <a:latin typeface="Sassoon Penpals" panose="02000400000000000000" pitchFamily="50" charset="0"/>
            </a:endParaRPr>
          </a:p>
          <a:p>
            <a:pPr algn="ctr"/>
            <a:r>
              <a:rPr lang="en-GB" sz="700" b="1" dirty="0">
                <a:latin typeface="Sassoon Penpals" panose="02000400000000000000" pitchFamily="50" charset="0"/>
              </a:rPr>
              <a:t>Year B: Ancient Egypt</a:t>
            </a:r>
          </a:p>
          <a:p>
            <a:pPr algn="ctr"/>
            <a:r>
              <a:rPr lang="en-GB" sz="700" dirty="0">
                <a:latin typeface="Sassoon Penpals" panose="02000400000000000000" pitchFamily="50" charset="0"/>
              </a:rPr>
              <a:t>How did the civilisation of Egypt wax &amp; Wane? </a:t>
            </a:r>
            <a:endParaRPr lang="en-GB" sz="700" dirty="0">
              <a:solidFill>
                <a:schemeClr val="accent1">
                  <a:lumMod val="75000"/>
                </a:schemeClr>
              </a:solidFill>
              <a:latin typeface="Sassoon Penpals" panose="02000400000000000000" pitchFamily="50" charset="0"/>
            </a:endParaRPr>
          </a:p>
        </p:txBody>
      </p:sp>
      <p:sp>
        <p:nvSpPr>
          <p:cNvPr id="225" name="Rectangle 224"/>
          <p:cNvSpPr/>
          <p:nvPr/>
        </p:nvSpPr>
        <p:spPr>
          <a:xfrm>
            <a:off x="4064552" y="3366534"/>
            <a:ext cx="1464832" cy="1231106"/>
          </a:xfrm>
          <a:prstGeom prst="rect">
            <a:avLst/>
          </a:prstGeom>
        </p:spPr>
        <p:txBody>
          <a:bodyPr wrap="square">
            <a:spAutoFit/>
          </a:bodyPr>
          <a:lstStyle/>
          <a:p>
            <a:pPr algn="ctr"/>
            <a:r>
              <a:rPr lang="en-GB" sz="600" b="1" u="sng" dirty="0">
                <a:latin typeface="Sassoon Penpals" panose="02000400000000000000" pitchFamily="50" charset="0"/>
              </a:rPr>
              <a:t>Autumn Term</a:t>
            </a:r>
          </a:p>
          <a:p>
            <a:pPr algn="ctr"/>
            <a:r>
              <a:rPr lang="en-GB" sz="600" b="1" dirty="0">
                <a:latin typeface="Sassoon Penpals" panose="02000400000000000000" pitchFamily="50" charset="0"/>
              </a:rPr>
              <a:t>Year A:  Ancient Greece</a:t>
            </a:r>
          </a:p>
          <a:p>
            <a:pPr algn="ctr" fontAlgn="base"/>
            <a:r>
              <a:rPr lang="en-GB" sz="600" dirty="0">
                <a:latin typeface="Sassoon Penpals" panose="02000400000000000000" pitchFamily="50" charset="0"/>
              </a:rPr>
              <a:t>How can we find out about the civilization of Ancient Greece?  Can we thank Ancient Greece for anything in our lives today? </a:t>
            </a:r>
          </a:p>
          <a:p>
            <a:pPr algn="ctr"/>
            <a:endParaRPr lang="en-GB" sz="600" dirty="0">
              <a:latin typeface="Sassoon Penpals" panose="02000400000000000000" pitchFamily="50" charset="0"/>
            </a:endParaRPr>
          </a:p>
          <a:p>
            <a:pPr algn="ctr" fontAlgn="base"/>
            <a:r>
              <a:rPr lang="en-GB" sz="600" b="1" dirty="0">
                <a:latin typeface="Sassoon Penpals" panose="02000400000000000000" pitchFamily="50" charset="0"/>
              </a:rPr>
              <a:t>Year B: Anglo-Saxons, Vikings &amp; Scots</a:t>
            </a:r>
          </a:p>
          <a:p>
            <a:pPr algn="ctr" fontAlgn="base"/>
            <a:r>
              <a:rPr lang="en-GB" sz="600" dirty="0">
                <a:latin typeface="Sassoon Penpals" panose="02000400000000000000" pitchFamily="50" charset="0"/>
              </a:rPr>
              <a:t>Who were the Anglo-Saxons &amp; why did they invade &amp; settle in Britain? </a:t>
            </a:r>
          </a:p>
          <a:p>
            <a:pPr algn="ctr" fontAlgn="base"/>
            <a:r>
              <a:rPr lang="en-GB" sz="600" dirty="0">
                <a:latin typeface="Sassoon Penpals" panose="02000400000000000000" pitchFamily="50" charset="0"/>
              </a:rPr>
              <a:t>How well did the Anglo-Saxons &amp; Vikings get on with each other? </a:t>
            </a:r>
          </a:p>
          <a:p>
            <a:pPr algn="ctr"/>
            <a:endParaRPr lang="en-GB" sz="800" b="1" dirty="0">
              <a:latin typeface="Sassoon Penpals" panose="02000400000000000000" pitchFamily="50" charset="0"/>
            </a:endParaRPr>
          </a:p>
        </p:txBody>
      </p:sp>
      <p:sp>
        <p:nvSpPr>
          <p:cNvPr id="227" name="Rectangle 226"/>
          <p:cNvSpPr/>
          <p:nvPr/>
        </p:nvSpPr>
        <p:spPr>
          <a:xfrm>
            <a:off x="2880104" y="3443951"/>
            <a:ext cx="1343948" cy="1061829"/>
          </a:xfrm>
          <a:prstGeom prst="rect">
            <a:avLst/>
          </a:prstGeom>
        </p:spPr>
        <p:txBody>
          <a:bodyPr wrap="square">
            <a:spAutoFit/>
          </a:bodyPr>
          <a:lstStyle/>
          <a:p>
            <a:pPr algn="ctr"/>
            <a:r>
              <a:rPr lang="en-GB" sz="600" b="1" u="sng" dirty="0">
                <a:latin typeface="Sassoon Penpals" panose="02000400000000000000" pitchFamily="50" charset="0"/>
              </a:rPr>
              <a:t>Spring Term</a:t>
            </a:r>
          </a:p>
          <a:p>
            <a:pPr algn="ctr"/>
            <a:r>
              <a:rPr lang="en-GB" sz="600" b="1" dirty="0">
                <a:latin typeface="Sassoon Penpals" panose="02000400000000000000" pitchFamily="50" charset="0"/>
              </a:rPr>
              <a:t>Year A: Local History</a:t>
            </a:r>
          </a:p>
          <a:p>
            <a:pPr fontAlgn="base"/>
            <a:r>
              <a:rPr lang="en-GB" sz="600" dirty="0">
                <a:latin typeface="Sassoon Penpals" panose="02000400000000000000" pitchFamily="50" charset="0"/>
              </a:rPr>
              <a:t>Who were </a:t>
            </a:r>
            <a:r>
              <a:rPr lang="en-GB" sz="600" dirty="0" err="1">
                <a:latin typeface="Sassoon Penpals" panose="02000400000000000000" pitchFamily="50" charset="0"/>
              </a:rPr>
              <a:t>Trefonen’s</a:t>
            </a:r>
            <a:r>
              <a:rPr lang="en-GB" sz="600" dirty="0">
                <a:latin typeface="Sassoon Penpals" panose="02000400000000000000" pitchFamily="50" charset="0"/>
              </a:rPr>
              <a:t> Local Heroes? What was the impact of WW II on our locality? </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The Indus Valley</a:t>
            </a:r>
          </a:p>
          <a:p>
            <a:pPr algn="ctr"/>
            <a:r>
              <a:rPr lang="en-GB" sz="600" dirty="0">
                <a:latin typeface="Sassoon Penpals" panose="02000400000000000000" pitchFamily="50" charset="0"/>
              </a:rPr>
              <a:t>Who were the Indus people and what were their lives like? How do we know? What did they invent? What happened to them? </a:t>
            </a:r>
          </a:p>
          <a:p>
            <a:pPr algn="ctr"/>
            <a:endParaRPr lang="en-GB" sz="900" dirty="0">
              <a:latin typeface="Sassoon Penpals" panose="02000400000000000000" pitchFamily="50" charset="0"/>
            </a:endParaRPr>
          </a:p>
        </p:txBody>
      </p:sp>
      <p:sp>
        <p:nvSpPr>
          <p:cNvPr id="229" name="Rectangle 228"/>
          <p:cNvSpPr/>
          <p:nvPr/>
        </p:nvSpPr>
        <p:spPr>
          <a:xfrm>
            <a:off x="1341464" y="3375817"/>
            <a:ext cx="1635079" cy="1754326"/>
          </a:xfrm>
          <a:prstGeom prst="rect">
            <a:avLst/>
          </a:prstGeom>
        </p:spPr>
        <p:txBody>
          <a:bodyPr wrap="square">
            <a:spAutoFit/>
          </a:bodyPr>
          <a:lstStyle/>
          <a:p>
            <a:pPr algn="ctr"/>
            <a:r>
              <a:rPr lang="en-GB" sz="600" b="1" u="sng" dirty="0">
                <a:latin typeface="Sassoon Penpals" panose="02000400000000000000" pitchFamily="50" charset="0"/>
              </a:rPr>
              <a:t>Summer Term:</a:t>
            </a:r>
          </a:p>
          <a:p>
            <a:pPr algn="ctr"/>
            <a:r>
              <a:rPr lang="en-GB" sz="600" b="1" dirty="0">
                <a:latin typeface="Sassoon Penpals" panose="02000400000000000000" pitchFamily="50" charset="0"/>
              </a:rPr>
              <a:t>Year A:The Georgians</a:t>
            </a:r>
          </a:p>
          <a:p>
            <a:pPr algn="ctr" fontAlgn="base"/>
            <a:r>
              <a:rPr lang="en-GB" sz="600" dirty="0">
                <a:latin typeface="Sassoon Penpals" panose="02000400000000000000" pitchFamily="50" charset="0"/>
              </a:rPr>
              <a:t>How did trade shape and develop Georgian society?  What does the work of significant individuals tell us about the period? </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Early Islam, Including Baghdad</a:t>
            </a:r>
          </a:p>
          <a:p>
            <a:pPr algn="ctr" fontAlgn="base"/>
            <a:r>
              <a:rPr lang="en-GB" sz="600" dirty="0">
                <a:latin typeface="Sassoon Penpals" panose="02000400000000000000" pitchFamily="50" charset="0"/>
              </a:rPr>
              <a:t>How different was Baghdad to London around 900AD? </a:t>
            </a:r>
          </a:p>
          <a:p>
            <a:pPr algn="ctr" fontAlgn="base"/>
            <a:r>
              <a:rPr lang="en-GB" sz="600" dirty="0">
                <a:latin typeface="Sassoon Penpals" panose="02000400000000000000" pitchFamily="50" charset="0"/>
              </a:rPr>
              <a:t>What was the House of Wisdom? </a:t>
            </a:r>
          </a:p>
          <a:p>
            <a:pPr algn="ctr" fontAlgn="base"/>
            <a:r>
              <a:rPr lang="en-GB" sz="600" dirty="0">
                <a:latin typeface="Sassoon Penpals" panose="02000400000000000000" pitchFamily="50" charset="0"/>
              </a:rPr>
              <a:t>Who was Ibn Battuta and how did he help us? What can we learn from Muslim medicine &amp; what did early Islamic civilization leave behind? </a:t>
            </a:r>
          </a:p>
          <a:p>
            <a:pPr algn="ctr"/>
            <a:endParaRPr lang="en-GB" sz="900" dirty="0">
              <a:latin typeface="Sassoon Penpals" panose="02000400000000000000" pitchFamily="50" charset="0"/>
            </a:endParaRPr>
          </a:p>
          <a:p>
            <a:pPr algn="ctr"/>
            <a:endParaRPr lang="en-GB" sz="900" dirty="0">
              <a:latin typeface="Sassoon Penpals" panose="02000400000000000000" pitchFamily="50" charset="0"/>
            </a:endParaRPr>
          </a:p>
          <a:p>
            <a:pPr algn="ctr"/>
            <a:endParaRPr lang="en-GB" sz="900" dirty="0">
              <a:latin typeface="Sassoon Penpals" panose="02000400000000000000" pitchFamily="50" charset="0"/>
            </a:endParaRPr>
          </a:p>
          <a:p>
            <a:pPr algn="ctr"/>
            <a:endParaRPr lang="en-GB" sz="900" dirty="0">
              <a:solidFill>
                <a:schemeClr val="accent1">
                  <a:lumMod val="75000"/>
                </a:schemeClr>
              </a:solidFill>
              <a:latin typeface="Sassoon Penpals" panose="02000400000000000000" pitchFamily="50" charset="0"/>
            </a:endParaRPr>
          </a:p>
        </p:txBody>
      </p:sp>
      <p:sp>
        <p:nvSpPr>
          <p:cNvPr id="231" name="Rectangle 230"/>
          <p:cNvSpPr/>
          <p:nvPr/>
        </p:nvSpPr>
        <p:spPr>
          <a:xfrm>
            <a:off x="1669448" y="1941328"/>
            <a:ext cx="1410771" cy="1107996"/>
          </a:xfrm>
          <a:prstGeom prst="rect">
            <a:avLst/>
          </a:prstGeom>
        </p:spPr>
        <p:txBody>
          <a:bodyPr wrap="square">
            <a:spAutoFit/>
          </a:bodyPr>
          <a:lstStyle/>
          <a:p>
            <a:pPr algn="ctr"/>
            <a:r>
              <a:rPr lang="en-GB" sz="600" b="1" u="sng" dirty="0">
                <a:latin typeface="Sassoon Penpals" panose="02000400000000000000" pitchFamily="50" charset="0"/>
              </a:rPr>
              <a:t>Autumn Term</a:t>
            </a:r>
          </a:p>
          <a:p>
            <a:pPr algn="ctr"/>
            <a:r>
              <a:rPr lang="en-GB" sz="600" b="1" dirty="0">
                <a:latin typeface="Sassoon Penpals" panose="02000400000000000000" pitchFamily="50" charset="0"/>
              </a:rPr>
              <a:t>Year A: The Romans</a:t>
            </a:r>
          </a:p>
          <a:p>
            <a:pPr fontAlgn="base"/>
            <a:r>
              <a:rPr lang="en-GB" sz="600" dirty="0">
                <a:latin typeface="Sassoon Penpals" panose="02000400000000000000" pitchFamily="50" charset="0"/>
              </a:rPr>
              <a:t>When did the Romans invade and why? </a:t>
            </a:r>
          </a:p>
          <a:p>
            <a:pPr fontAlgn="base"/>
            <a:r>
              <a:rPr lang="en-GB" sz="600" dirty="0">
                <a:latin typeface="Sassoon Penpals" panose="02000400000000000000" pitchFamily="50" charset="0"/>
              </a:rPr>
              <a:t>Did the native Britons welcome or resist the Romans, and why?  How did the Romans influence the culture of the people already here? </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Anglo-Saxons &amp; Vikings</a:t>
            </a:r>
          </a:p>
          <a:p>
            <a:pPr algn="ctr"/>
            <a:r>
              <a:rPr lang="en-GB" sz="600" dirty="0">
                <a:latin typeface="Sassoon Penpals" panose="02000400000000000000" pitchFamily="50" charset="0"/>
              </a:rPr>
              <a:t>What was life really like in Anglo-Saxon and Viking Britain? What did the Anglo-Saxons and Vikings leave behind? </a:t>
            </a:r>
            <a:endParaRPr lang="en-GB" sz="600" u="sng" dirty="0">
              <a:latin typeface="Sassoon Penpals" panose="02000400000000000000" pitchFamily="50" charset="0"/>
            </a:endParaRPr>
          </a:p>
        </p:txBody>
      </p:sp>
      <p:sp>
        <p:nvSpPr>
          <p:cNvPr id="233" name="Rectangle 232"/>
          <p:cNvSpPr/>
          <p:nvPr/>
        </p:nvSpPr>
        <p:spPr>
          <a:xfrm>
            <a:off x="3069289" y="1936286"/>
            <a:ext cx="1324254" cy="1477328"/>
          </a:xfrm>
          <a:prstGeom prst="rect">
            <a:avLst/>
          </a:prstGeom>
        </p:spPr>
        <p:txBody>
          <a:bodyPr wrap="square">
            <a:spAutoFit/>
          </a:bodyPr>
          <a:lstStyle/>
          <a:p>
            <a:pPr algn="ctr"/>
            <a:r>
              <a:rPr lang="en-GB" sz="600" b="1" u="sng" dirty="0">
                <a:latin typeface="Sassoon Penpals" panose="02000400000000000000" pitchFamily="50" charset="0"/>
              </a:rPr>
              <a:t>Spring Term</a:t>
            </a:r>
          </a:p>
          <a:p>
            <a:pPr algn="ctr"/>
            <a:r>
              <a:rPr lang="en-GB" sz="600" b="1" dirty="0">
                <a:latin typeface="Sassoon Penpals" panose="02000400000000000000" pitchFamily="50" charset="0"/>
              </a:rPr>
              <a:t>Year A: WWII &amp; The Blitz</a:t>
            </a:r>
          </a:p>
          <a:p>
            <a:pPr algn="ctr"/>
            <a:r>
              <a:rPr lang="en-GB" sz="600" dirty="0">
                <a:latin typeface="Sassoon Penpals" panose="02000400000000000000" pitchFamily="50" charset="0"/>
              </a:rPr>
              <a:t>What was the impact of World War II &amp; how significant was the Blitz on people in our locality? </a:t>
            </a:r>
          </a:p>
          <a:p>
            <a:pPr algn="ctr"/>
            <a:r>
              <a:rPr lang="en-GB" sz="600" dirty="0">
                <a:latin typeface="Sassoon Penpals" panose="02000400000000000000" pitchFamily="50" charset="0"/>
              </a:rPr>
              <a:t>What it was like to be an evacuee?</a:t>
            </a:r>
          </a:p>
          <a:p>
            <a:pPr algn="ctr"/>
            <a:endParaRPr lang="en-GB" sz="600" dirty="0">
              <a:latin typeface="Sassoon Penpals" panose="02000400000000000000" pitchFamily="50" charset="0"/>
            </a:endParaRPr>
          </a:p>
          <a:p>
            <a:pPr algn="ctr"/>
            <a:r>
              <a:rPr lang="en-GB" sz="600" b="1" dirty="0">
                <a:latin typeface="Sassoon Penpals" panose="02000400000000000000" pitchFamily="50" charset="0"/>
              </a:rPr>
              <a:t>Year B: The Shang Dynasty</a:t>
            </a:r>
          </a:p>
          <a:p>
            <a:pPr algn="ctr"/>
            <a:r>
              <a:rPr lang="en-GB" sz="600" dirty="0">
                <a:latin typeface="Sassoon Penpals" panose="02000400000000000000" pitchFamily="50" charset="0"/>
              </a:rPr>
              <a:t>What do artefacts tell us about life in Shang times? What do we still need to know and where might we find the answers to our questions? </a:t>
            </a:r>
          </a:p>
          <a:p>
            <a:pPr algn="ctr"/>
            <a:endParaRPr lang="en-GB" sz="900" dirty="0">
              <a:latin typeface="Sassoon Penpals" panose="02000400000000000000" pitchFamily="50" charset="0"/>
            </a:endParaRPr>
          </a:p>
          <a:p>
            <a:pPr algn="ctr"/>
            <a:endParaRPr lang="en-GB" sz="900" dirty="0">
              <a:latin typeface="Sassoon Penpals" panose="02000400000000000000" pitchFamily="50" charset="0"/>
            </a:endParaRPr>
          </a:p>
        </p:txBody>
      </p:sp>
      <p:sp>
        <p:nvSpPr>
          <p:cNvPr id="235" name="Rectangle 234"/>
          <p:cNvSpPr/>
          <p:nvPr/>
        </p:nvSpPr>
        <p:spPr>
          <a:xfrm>
            <a:off x="4339499" y="1928521"/>
            <a:ext cx="1440699" cy="1231106"/>
          </a:xfrm>
          <a:prstGeom prst="rect">
            <a:avLst/>
          </a:prstGeom>
        </p:spPr>
        <p:txBody>
          <a:bodyPr wrap="square">
            <a:spAutoFit/>
          </a:bodyPr>
          <a:lstStyle/>
          <a:p>
            <a:pPr algn="ctr"/>
            <a:r>
              <a:rPr lang="en-GB" sz="700" b="1" u="sng" dirty="0">
                <a:latin typeface="Sassoon Penpals" panose="02000400000000000000" pitchFamily="50" charset="0"/>
              </a:rPr>
              <a:t>Summer Term:</a:t>
            </a:r>
          </a:p>
          <a:p>
            <a:pPr algn="ctr"/>
            <a:r>
              <a:rPr lang="en-GB" sz="700" b="1" dirty="0">
                <a:latin typeface="Sassoon Penpals" panose="02000400000000000000" pitchFamily="50" charset="0"/>
              </a:rPr>
              <a:t>Year A: Local History</a:t>
            </a:r>
          </a:p>
          <a:p>
            <a:pPr algn="ctr"/>
            <a:r>
              <a:rPr lang="en-GB" sz="700" dirty="0">
                <a:latin typeface="Sassoon Penpals" panose="02000400000000000000" pitchFamily="50" charset="0"/>
              </a:rPr>
              <a:t> What does the Lime Works Heritage site tell us about how local people lived? </a:t>
            </a:r>
          </a:p>
          <a:p>
            <a:pPr algn="ctr"/>
            <a:endParaRPr lang="en-GB" sz="700" dirty="0">
              <a:latin typeface="Sassoon Penpals" panose="02000400000000000000" pitchFamily="50" charset="0"/>
            </a:endParaRPr>
          </a:p>
          <a:p>
            <a:pPr algn="ctr"/>
            <a:r>
              <a:rPr lang="en-GB" sz="800" b="1" dirty="0">
                <a:latin typeface="Sassoon Penpals" panose="02000400000000000000" pitchFamily="50" charset="0"/>
              </a:rPr>
              <a:t>Year B: </a:t>
            </a:r>
            <a:r>
              <a:rPr lang="en-GB" sz="700" b="1" dirty="0">
                <a:latin typeface="Sassoon Penpals" panose="02000400000000000000" pitchFamily="50" charset="0"/>
              </a:rPr>
              <a:t>The Benin Empire: </a:t>
            </a:r>
          </a:p>
          <a:p>
            <a:pPr algn="ctr"/>
            <a:r>
              <a:rPr lang="en-GB" sz="700" dirty="0">
                <a:latin typeface="Sassoon Penpals" panose="02000400000000000000" pitchFamily="50" charset="0"/>
              </a:rPr>
              <a:t>What is Africa’s Big Picture?  If objects could speak what story would they tell? </a:t>
            </a:r>
          </a:p>
          <a:p>
            <a:pPr algn="ctr"/>
            <a:endParaRPr lang="en-GB" sz="800" dirty="0">
              <a:latin typeface="Sassoon Penpals" panose="02000400000000000000" pitchFamily="50" charset="0"/>
            </a:endParaRPr>
          </a:p>
          <a:p>
            <a:pPr algn="ctr"/>
            <a:endParaRPr lang="en-GB" sz="900" dirty="0">
              <a:latin typeface="Sassoon Penpals" panose="02000400000000000000" pitchFamily="50" charset="0"/>
            </a:endParaRPr>
          </a:p>
        </p:txBody>
      </p:sp>
      <p:sp>
        <p:nvSpPr>
          <p:cNvPr id="102" name="Rectangle 101"/>
          <p:cNvSpPr/>
          <p:nvPr/>
        </p:nvSpPr>
        <p:spPr>
          <a:xfrm>
            <a:off x="1355210" y="7766600"/>
            <a:ext cx="894957" cy="295910"/>
          </a:xfrm>
          <a:prstGeom prst="rect">
            <a:avLst/>
          </a:prstGeom>
          <a:ln>
            <a:noFill/>
          </a:ln>
        </p:spPr>
        <p:txBody>
          <a:bodyPr vert="horz" lIns="0" tIns="0" rIns="0" bIns="0" rtlCol="0">
            <a:noAutofit/>
          </a:bodyPr>
          <a:lstStyle/>
          <a:p>
            <a:pPr marL="6350" marR="27940" indent="-6350">
              <a:lnSpc>
                <a:spcPct val="107000"/>
              </a:lnSpc>
              <a:spcAft>
                <a:spcPts val="800"/>
              </a:spcAft>
            </a:pPr>
            <a:endParaRPr lang="en-GB" sz="1200" dirty="0">
              <a:solidFill>
                <a:srgbClr val="000000"/>
              </a:solidFill>
              <a:effectLst/>
              <a:latin typeface="Calibri" panose="020F0502020204030204" pitchFamily="34" charset="0"/>
              <a:ea typeface="Calibri" panose="020F0502020204030204" pitchFamily="34" charset="0"/>
            </a:endParaRPr>
          </a:p>
        </p:txBody>
      </p:sp>
      <p:sp>
        <p:nvSpPr>
          <p:cNvPr id="119" name="Rectangle 118"/>
          <p:cNvSpPr/>
          <p:nvPr/>
        </p:nvSpPr>
        <p:spPr>
          <a:xfrm>
            <a:off x="903358" y="9643689"/>
            <a:ext cx="5370659" cy="149901"/>
          </a:xfrm>
          <a:prstGeom prst="rect">
            <a:avLst/>
          </a:prstGeom>
          <a:ln>
            <a:noFill/>
          </a:ln>
        </p:spPr>
        <p:txBody>
          <a:bodyPr vert="horz" lIns="0" tIns="0" rIns="0" bIns="0" rtlCol="0">
            <a:noAutofit/>
          </a:bodyPr>
          <a:lstStyle/>
          <a:p>
            <a:pPr marL="6350" marR="27940" indent="-6350">
              <a:lnSpc>
                <a:spcPct val="107000"/>
              </a:lnSpc>
              <a:spcAft>
                <a:spcPts val="800"/>
              </a:spcAft>
            </a:pPr>
            <a:r>
              <a:rPr lang="en-GB" sz="800" b="1" dirty="0">
                <a:solidFill>
                  <a:schemeClr val="bg1"/>
                </a:solidFill>
                <a:latin typeface="Calibri" panose="020F0502020204030204" pitchFamily="34" charset="0"/>
                <a:ea typeface="Calibri" panose="020F0502020204030204" pitchFamily="34" charset="0"/>
              </a:rPr>
              <a:t>Summer term:   LOVE     FREEDOM    INDEPENDENCE    FAMILY VALUES</a:t>
            </a:r>
            <a:endParaRPr lang="en-GB" sz="800" dirty="0">
              <a:solidFill>
                <a:schemeClr val="bg1"/>
              </a:solidFill>
              <a:effectLst/>
              <a:latin typeface="Calibri" panose="020F0502020204030204" pitchFamily="34" charset="0"/>
              <a:ea typeface="Calibri" panose="020F0502020204030204" pitchFamily="34" charset="0"/>
            </a:endParaRPr>
          </a:p>
        </p:txBody>
      </p:sp>
      <p:sp>
        <p:nvSpPr>
          <p:cNvPr id="238" name="TextBox 237"/>
          <p:cNvSpPr txBox="1"/>
          <p:nvPr/>
        </p:nvSpPr>
        <p:spPr>
          <a:xfrm>
            <a:off x="3505200" y="953955"/>
            <a:ext cx="3180061" cy="488403"/>
          </a:xfrm>
          <a:prstGeom prst="rect">
            <a:avLst/>
          </a:prstGeom>
          <a:solidFill>
            <a:schemeClr val="accent1">
              <a:lumMod val="20000"/>
              <a:lumOff val="80000"/>
            </a:schemeClr>
          </a:solidFill>
          <a:ln w="19050">
            <a:solidFill>
              <a:schemeClr val="accent1"/>
            </a:solidFill>
          </a:ln>
        </p:spPr>
        <p:txBody>
          <a:bodyPr wrap="square" rtlCol="0">
            <a:spAutoFit/>
          </a:bodyPr>
          <a:lstStyle/>
          <a:p>
            <a:pPr algn="ctr"/>
            <a:r>
              <a:rPr lang="en-GB" dirty="0">
                <a:latin typeface="Sassoon Penpals" panose="02000400000000000000" pitchFamily="50" charset="0"/>
              </a:rPr>
              <a:t>Children are helped to develop their understanding of  the complexity of people’s lives, the process of change, the diversity of societies and relationships between different groups, as well as their own identity and the challenges within their time.</a:t>
            </a:r>
          </a:p>
        </p:txBody>
      </p:sp>
      <p:sp>
        <p:nvSpPr>
          <p:cNvPr id="239" name="TextBox 238"/>
          <p:cNvSpPr txBox="1"/>
          <p:nvPr/>
        </p:nvSpPr>
        <p:spPr>
          <a:xfrm>
            <a:off x="5185286" y="678612"/>
            <a:ext cx="874163" cy="226789"/>
          </a:xfrm>
          <a:prstGeom prst="rect">
            <a:avLst/>
          </a:prstGeom>
          <a:noFill/>
        </p:spPr>
        <p:txBody>
          <a:bodyPr wrap="square" rtlCol="0">
            <a:spAutoFit/>
          </a:bodyPr>
          <a:lstStyle/>
          <a:p>
            <a:pPr algn="ctr"/>
            <a:r>
              <a:rPr lang="en-GB" dirty="0">
                <a:latin typeface="Sassoon Penpals" panose="02000400000000000000" pitchFamily="50" charset="0"/>
              </a:rPr>
              <a:t>High School</a:t>
            </a:r>
          </a:p>
        </p:txBody>
      </p:sp>
      <p:sp>
        <p:nvSpPr>
          <p:cNvPr id="242" name="TextBox 241"/>
          <p:cNvSpPr txBox="1"/>
          <p:nvPr/>
        </p:nvSpPr>
        <p:spPr>
          <a:xfrm>
            <a:off x="464401" y="7863989"/>
            <a:ext cx="379795" cy="224357"/>
          </a:xfrm>
          <a:prstGeom prst="rect">
            <a:avLst/>
          </a:prstGeom>
          <a:noFill/>
        </p:spPr>
        <p:txBody>
          <a:bodyPr wrap="square" rtlCol="0">
            <a:spAutoFit/>
          </a:bodyPr>
          <a:lstStyle/>
          <a:p>
            <a:endParaRPr lang="en-GB" dirty="0"/>
          </a:p>
        </p:txBody>
      </p:sp>
      <p:pic>
        <p:nvPicPr>
          <p:cNvPr id="250" name="Picture 24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0863" y="9165586"/>
            <a:ext cx="4570131" cy="584639"/>
          </a:xfrm>
          <a:prstGeom prst="rect">
            <a:avLst/>
          </a:prstGeom>
        </p:spPr>
      </p:pic>
      <p:sp>
        <p:nvSpPr>
          <p:cNvPr id="182" name="TextBox 181">
            <a:extLst>
              <a:ext uri="{FF2B5EF4-FFF2-40B4-BE49-F238E27FC236}">
                <a16:creationId xmlns:a16="http://schemas.microsoft.com/office/drawing/2014/main" id="{0C4B09A8-30AD-437D-BE06-8C120A3B7690}"/>
              </a:ext>
            </a:extLst>
          </p:cNvPr>
          <p:cNvSpPr txBox="1"/>
          <p:nvPr/>
        </p:nvSpPr>
        <p:spPr>
          <a:xfrm>
            <a:off x="1907071" y="1514149"/>
            <a:ext cx="3212430" cy="356380"/>
          </a:xfrm>
          <a:prstGeom prst="rect">
            <a:avLst/>
          </a:prstGeom>
          <a:solidFill>
            <a:schemeClr val="accent1">
              <a:lumMod val="20000"/>
              <a:lumOff val="80000"/>
            </a:schemeClr>
          </a:solidFill>
          <a:ln w="19050">
            <a:solidFill>
              <a:schemeClr val="accent1"/>
            </a:solidFill>
          </a:ln>
        </p:spPr>
        <p:txBody>
          <a:bodyPr wrap="square" lIns="0" rIns="0" rtlCol="0" anchor="b">
            <a:spAutoFit/>
          </a:bodyPr>
          <a:lstStyle/>
          <a:p>
            <a:pPr algn="ctr"/>
            <a:r>
              <a:rPr lang="en-GB" dirty="0">
                <a:latin typeface="Sassoon Penpals" panose="02000400000000000000" pitchFamily="50" charset="0"/>
              </a:rPr>
              <a:t>Children are encouraged and supported to ask perceptive questions, think critically, weigh evidence, sift arguments, and develop perspective and judgement. </a:t>
            </a:r>
          </a:p>
        </p:txBody>
      </p:sp>
      <p:sp>
        <p:nvSpPr>
          <p:cNvPr id="183" name="Rectangle 182"/>
          <p:cNvSpPr/>
          <p:nvPr/>
        </p:nvSpPr>
        <p:spPr>
          <a:xfrm>
            <a:off x="5806536" y="2427004"/>
            <a:ext cx="875232" cy="1091988"/>
          </a:xfrm>
          <a:prstGeom prst="rect">
            <a:avLst/>
          </a:prstGeom>
          <a:solidFill>
            <a:schemeClr val="accent1">
              <a:lumMod val="20000"/>
              <a:lumOff val="80000"/>
            </a:schemeClr>
          </a:solidFill>
          <a:ln w="12700">
            <a:solidFill>
              <a:srgbClr val="0070C0"/>
            </a:solidFill>
          </a:ln>
        </p:spPr>
        <p:txBody>
          <a:bodyPr vert="horz" lIns="0" tIns="0" rIns="0" bIns="0" rtlCol="0">
            <a:noAutofit/>
          </a:bodyPr>
          <a:lstStyle/>
          <a:p>
            <a:pPr marL="6350" marR="27940" algn="ctr">
              <a:lnSpc>
                <a:spcPct val="107000"/>
              </a:lnSpc>
            </a:pPr>
            <a:r>
              <a:rPr lang="en-GB" sz="700" dirty="0">
                <a:latin typeface="Sassoon Penpals" panose="02000400000000000000" pitchFamily="50" charset="0"/>
              </a:rPr>
              <a:t>Children are taught about the different methods of historical enquiry, including how evidence is used to make historical claims, and how and why different arguments and interpretations of the past have been made.</a:t>
            </a:r>
          </a:p>
          <a:p>
            <a:pPr marL="6350" marR="27940" algn="ctr">
              <a:lnSpc>
                <a:spcPct val="107000"/>
              </a:lnSpc>
            </a:pPr>
            <a:endParaRPr lang="en-GB" sz="600" dirty="0">
              <a:solidFill>
                <a:srgbClr val="000000"/>
              </a:solidFill>
              <a:effectLst/>
              <a:latin typeface="Calibri" panose="020F0502020204030204" pitchFamily="34" charset="0"/>
              <a:ea typeface="Calibri" panose="020F0502020204030204" pitchFamily="34" charset="0"/>
            </a:endParaRPr>
          </a:p>
        </p:txBody>
      </p:sp>
      <p:sp>
        <p:nvSpPr>
          <p:cNvPr id="184" name="Rectangle 183"/>
          <p:cNvSpPr/>
          <p:nvPr/>
        </p:nvSpPr>
        <p:spPr>
          <a:xfrm rot="20837599">
            <a:off x="5647744" y="3692517"/>
            <a:ext cx="875232" cy="579139"/>
          </a:xfrm>
          <a:prstGeom prst="rect">
            <a:avLst/>
          </a:prstGeom>
          <a:solidFill>
            <a:schemeClr val="accent1">
              <a:lumMod val="20000"/>
              <a:lumOff val="80000"/>
            </a:schemeClr>
          </a:solidFill>
          <a:ln w="12700">
            <a:solidFill>
              <a:srgbClr val="0070C0"/>
            </a:solidFill>
          </a:ln>
        </p:spPr>
        <p:txBody>
          <a:bodyPr vert="horz" lIns="0" tIns="0" rIns="0" bIns="0" rtlCol="0">
            <a:noAutofit/>
          </a:bodyPr>
          <a:lstStyle/>
          <a:p>
            <a:pPr marL="6350" marR="27940" algn="ctr">
              <a:lnSpc>
                <a:spcPct val="107000"/>
              </a:lnSpc>
            </a:pPr>
            <a:r>
              <a:rPr lang="en-GB" sz="700" dirty="0">
                <a:latin typeface="Sassoon Penpals" panose="02000400000000000000" pitchFamily="50" charset="0"/>
              </a:rPr>
              <a:t>Children gain historical perspective by placing their growing knowledge into different context and making connections.</a:t>
            </a:r>
          </a:p>
          <a:p>
            <a:pPr marL="6350" marR="27940" algn="ctr">
              <a:lnSpc>
                <a:spcPct val="107000"/>
              </a:lnSpc>
            </a:pPr>
            <a:r>
              <a:rPr lang="en-GB" sz="600" dirty="0">
                <a:latin typeface="Calibri" panose="020F0502020204030204" pitchFamily="34" charset="0"/>
                <a:ea typeface="Calibri" panose="020F0502020204030204" pitchFamily="34" charset="0"/>
              </a:rPr>
              <a:t>.</a:t>
            </a:r>
          </a:p>
          <a:p>
            <a:pPr marL="6350" marR="27940" algn="ctr">
              <a:lnSpc>
                <a:spcPct val="107000"/>
              </a:lnSpc>
            </a:pPr>
            <a:endParaRPr lang="en-GB" sz="600" dirty="0">
              <a:solidFill>
                <a:srgbClr val="000000"/>
              </a:solidFill>
              <a:effectLst/>
              <a:latin typeface="Calibri" panose="020F0502020204030204" pitchFamily="34" charset="0"/>
              <a:ea typeface="Calibri" panose="020F0502020204030204" pitchFamily="34" charset="0"/>
            </a:endParaRPr>
          </a:p>
        </p:txBody>
      </p:sp>
      <p:sp>
        <p:nvSpPr>
          <p:cNvPr id="192" name="Rectangle 191"/>
          <p:cNvSpPr/>
          <p:nvPr/>
        </p:nvSpPr>
        <p:spPr>
          <a:xfrm>
            <a:off x="336000" y="3734856"/>
            <a:ext cx="906610" cy="1714623"/>
          </a:xfrm>
          <a:prstGeom prst="rect">
            <a:avLst/>
          </a:prstGeom>
          <a:solidFill>
            <a:srgbClr val="FFCCCC"/>
          </a:solidFill>
          <a:ln w="12700">
            <a:solidFill>
              <a:srgbClr val="FF0000"/>
            </a:solidFill>
          </a:ln>
        </p:spPr>
        <p:txBody>
          <a:bodyPr vert="horz" lIns="0" tIns="0" rIns="0" bIns="0" rtlCol="0">
            <a:noAutofit/>
          </a:bodyPr>
          <a:lstStyle/>
          <a:p>
            <a:pPr marL="6350" marR="27940" algn="ctr">
              <a:lnSpc>
                <a:spcPct val="107000"/>
              </a:lnSpc>
            </a:pPr>
            <a:r>
              <a:rPr lang="en-GB" sz="700" b="1" dirty="0">
                <a:latin typeface="Sassoon Penpals" panose="02000400000000000000" pitchFamily="50" charset="0"/>
              </a:rPr>
              <a:t>Children will be helped to understand and use the important key concepts of Historical enquiry historical: </a:t>
            </a:r>
            <a:r>
              <a:rPr lang="en-GB" sz="700" dirty="0">
                <a:latin typeface="Sassoon Penpals" panose="02000400000000000000" pitchFamily="50" charset="0"/>
              </a:rPr>
              <a:t>(Second Order Concepts)</a:t>
            </a:r>
          </a:p>
          <a:p>
            <a:pPr marL="6350" marR="27940" algn="ctr">
              <a:lnSpc>
                <a:spcPct val="107000"/>
              </a:lnSpc>
            </a:pPr>
            <a:endParaRPr lang="en-GB" sz="700" b="1" dirty="0">
              <a:latin typeface="Sassoon Penpals" panose="02000400000000000000" pitchFamily="50" charset="0"/>
            </a:endParaRPr>
          </a:p>
          <a:p>
            <a:pPr marL="6350" marR="27940" algn="ctr">
              <a:lnSpc>
                <a:spcPct val="107000"/>
              </a:lnSpc>
            </a:pPr>
            <a:r>
              <a:rPr lang="en-GB" sz="700" dirty="0">
                <a:latin typeface="Sassoon Penpals" panose="02000400000000000000" pitchFamily="50" charset="0"/>
              </a:rPr>
              <a:t>Chronology, </a:t>
            </a:r>
          </a:p>
          <a:p>
            <a:pPr marL="6350" marR="27940" algn="ctr">
              <a:lnSpc>
                <a:spcPct val="107000"/>
              </a:lnSpc>
            </a:pPr>
            <a:r>
              <a:rPr lang="en-GB" sz="700" dirty="0">
                <a:latin typeface="Sassoon Penpals" panose="02000400000000000000" pitchFamily="50" charset="0"/>
              </a:rPr>
              <a:t>Diversity, </a:t>
            </a:r>
          </a:p>
          <a:p>
            <a:pPr marL="6350" marR="27940" algn="ctr">
              <a:lnSpc>
                <a:spcPct val="107000"/>
              </a:lnSpc>
            </a:pPr>
            <a:r>
              <a:rPr lang="en-GB" sz="700" dirty="0">
                <a:latin typeface="Sassoon Penpals" panose="02000400000000000000" pitchFamily="50" charset="0"/>
              </a:rPr>
              <a:t>Continuity and Change, Cause and Consequence, Similarity &amp; Difference, Significance, </a:t>
            </a:r>
          </a:p>
          <a:p>
            <a:pPr marL="6350" marR="27940" algn="ctr">
              <a:lnSpc>
                <a:spcPct val="107000"/>
              </a:lnSpc>
            </a:pPr>
            <a:r>
              <a:rPr lang="en-GB" sz="700" dirty="0">
                <a:latin typeface="Sassoon Penpals" panose="02000400000000000000" pitchFamily="50" charset="0"/>
              </a:rPr>
              <a:t>Interpretation, </a:t>
            </a:r>
          </a:p>
          <a:p>
            <a:pPr marL="6350" marR="27940" algn="ctr">
              <a:lnSpc>
                <a:spcPct val="107000"/>
              </a:lnSpc>
            </a:pPr>
            <a:r>
              <a:rPr lang="en-GB" sz="700" dirty="0">
                <a:latin typeface="Sassoon Penpals" panose="02000400000000000000" pitchFamily="50" charset="0"/>
              </a:rPr>
              <a:t>Evidence &amp; Sources.</a:t>
            </a:r>
          </a:p>
          <a:p>
            <a:pPr marL="6350" marR="27940" algn="ctr">
              <a:lnSpc>
                <a:spcPct val="107000"/>
              </a:lnSpc>
            </a:pPr>
            <a:endParaRPr lang="en-GB" sz="700" dirty="0">
              <a:latin typeface="Sassoon Penpals" panose="02000400000000000000" pitchFamily="50" charset="0"/>
            </a:endParaRPr>
          </a:p>
          <a:p>
            <a:pPr marL="6350" marR="27940" algn="ctr">
              <a:lnSpc>
                <a:spcPct val="107000"/>
              </a:lnSpc>
            </a:pPr>
            <a:endParaRPr lang="en-GB" sz="600" dirty="0">
              <a:solidFill>
                <a:srgbClr val="000000"/>
              </a:solidFill>
              <a:effectLst/>
              <a:latin typeface="Calibri" panose="020F0502020204030204" pitchFamily="34" charset="0"/>
              <a:ea typeface="Calibri" panose="020F0502020204030204" pitchFamily="34" charset="0"/>
            </a:endParaRPr>
          </a:p>
        </p:txBody>
      </p:sp>
      <p:sp>
        <p:nvSpPr>
          <p:cNvPr id="193" name="Rectangle 192"/>
          <p:cNvSpPr/>
          <p:nvPr/>
        </p:nvSpPr>
        <p:spPr>
          <a:xfrm>
            <a:off x="5487448" y="5517052"/>
            <a:ext cx="1113325" cy="1320974"/>
          </a:xfrm>
          <a:prstGeom prst="rect">
            <a:avLst/>
          </a:prstGeom>
          <a:solidFill>
            <a:srgbClr val="FFCCCC"/>
          </a:solidFill>
          <a:ln w="12700">
            <a:solidFill>
              <a:srgbClr val="FF0000"/>
            </a:solidFill>
          </a:ln>
        </p:spPr>
        <p:txBody>
          <a:bodyPr vert="horz" lIns="0" tIns="0" rIns="0" bIns="0" rtlCol="0">
            <a:noAutofit/>
          </a:bodyPr>
          <a:lstStyle/>
          <a:p>
            <a:pPr algn="ctr"/>
            <a:endParaRPr lang="en-GB" sz="700" b="1" dirty="0">
              <a:latin typeface="Sassoon Penpals" panose="02000400000000000000" pitchFamily="50" charset="0"/>
            </a:endParaRPr>
          </a:p>
          <a:p>
            <a:pPr algn="ctr"/>
            <a:r>
              <a:rPr lang="en-GB" sz="700" b="1" dirty="0">
                <a:latin typeface="Sassoon Penpals" panose="02000400000000000000" pitchFamily="50" charset="0"/>
              </a:rPr>
              <a:t>Children will be supported to identify and make connections between the common threads within and  across the different units that they study.</a:t>
            </a:r>
          </a:p>
          <a:p>
            <a:pPr algn="ctr"/>
            <a:r>
              <a:rPr lang="en-GB" sz="700" b="1" dirty="0">
                <a:latin typeface="Sassoon Penpals" panose="02000400000000000000" pitchFamily="50" charset="0"/>
              </a:rPr>
              <a:t> </a:t>
            </a:r>
          </a:p>
          <a:p>
            <a:pPr algn="ctr"/>
            <a:r>
              <a:rPr lang="en-GB" sz="700" dirty="0">
                <a:latin typeface="Sassoon Penpals" panose="02000400000000000000" pitchFamily="50" charset="0"/>
              </a:rPr>
              <a:t>We have identified these as:</a:t>
            </a:r>
          </a:p>
          <a:p>
            <a:pPr algn="ctr"/>
            <a:r>
              <a:rPr lang="en-GB" sz="700" dirty="0">
                <a:latin typeface="Sassoon Penpals" panose="02000400000000000000" pitchFamily="50" charset="0"/>
              </a:rPr>
              <a:t>Agriculture, Civilization, Empire,</a:t>
            </a:r>
          </a:p>
          <a:p>
            <a:pPr algn="ctr"/>
            <a:r>
              <a:rPr lang="en-GB" sz="700" dirty="0">
                <a:latin typeface="Sassoon Penpals" panose="02000400000000000000" pitchFamily="50" charset="0"/>
              </a:rPr>
              <a:t>Government, Industry, Monarchy, Religion, Trade, War.</a:t>
            </a:r>
          </a:p>
          <a:p>
            <a:pPr algn="ctr"/>
            <a:r>
              <a:rPr lang="en-GB" sz="700" dirty="0">
                <a:latin typeface="Sassoon Penpals" panose="02000400000000000000" pitchFamily="50" charset="0"/>
              </a:rPr>
              <a:t>(First order concepts)</a:t>
            </a:r>
          </a:p>
          <a:p>
            <a:pPr algn="ctr"/>
            <a:endParaRPr lang="en-GB" sz="700" dirty="0">
              <a:latin typeface="Sassoon Penpals" panose="02000400000000000000" pitchFamily="50" charset="0"/>
            </a:endParaRPr>
          </a:p>
          <a:p>
            <a:endParaRPr lang="en-GB" sz="700" dirty="0">
              <a:latin typeface="Sassoon Penpals" panose="02000400000000000000" pitchFamily="50" charset="0"/>
            </a:endParaRPr>
          </a:p>
        </p:txBody>
      </p:sp>
      <p:sp>
        <p:nvSpPr>
          <p:cNvPr id="197" name="TextBox 196"/>
          <p:cNvSpPr txBox="1"/>
          <p:nvPr/>
        </p:nvSpPr>
        <p:spPr>
          <a:xfrm>
            <a:off x="1276254" y="7597113"/>
            <a:ext cx="4020420" cy="400110"/>
          </a:xfrm>
          <a:prstGeom prst="rect">
            <a:avLst/>
          </a:prstGeom>
          <a:solidFill>
            <a:srgbClr val="FFCCCC"/>
          </a:solidFill>
          <a:ln>
            <a:solidFill>
              <a:srgbClr val="FF0000"/>
            </a:solidFill>
          </a:ln>
        </p:spPr>
        <p:txBody>
          <a:bodyPr wrap="square" rtlCol="0">
            <a:spAutoFit/>
          </a:bodyPr>
          <a:lstStyle/>
          <a:p>
            <a:pPr algn="ctr"/>
            <a:r>
              <a:rPr lang="en-GB" sz="1000" dirty="0">
                <a:latin typeface="Sassoon Penpals" panose="02000400000000000000" pitchFamily="50" charset="0"/>
              </a:rPr>
              <a:t>In KS 1 children will learn about: History Vocabulary, Chronology, Changes within Living memory, Significant Events, Significant Individuals, Local History </a:t>
            </a:r>
          </a:p>
        </p:txBody>
      </p:sp>
      <p:sp>
        <p:nvSpPr>
          <p:cNvPr id="257" name="Rectangle 256"/>
          <p:cNvSpPr/>
          <p:nvPr/>
        </p:nvSpPr>
        <p:spPr>
          <a:xfrm>
            <a:off x="5685865" y="8476797"/>
            <a:ext cx="912784" cy="735610"/>
          </a:xfrm>
          <a:prstGeom prst="rect">
            <a:avLst/>
          </a:prstGeom>
          <a:solidFill>
            <a:srgbClr val="FFCCCC"/>
          </a:solidFill>
          <a:ln w="12700">
            <a:solidFill>
              <a:srgbClr val="FF0000"/>
            </a:solidFill>
          </a:ln>
        </p:spPr>
        <p:txBody>
          <a:bodyPr vert="horz" lIns="0" tIns="0" rIns="0" bIns="0" rtlCol="0">
            <a:noAutofit/>
          </a:bodyPr>
          <a:lstStyle/>
          <a:p>
            <a:pPr marL="6350" marR="27940" algn="ctr">
              <a:lnSpc>
                <a:spcPct val="107000"/>
              </a:lnSpc>
            </a:pPr>
            <a:r>
              <a:rPr lang="en-GB" sz="600" dirty="0">
                <a:latin typeface="Calibri" panose="020F0502020204030204" pitchFamily="34" charset="0"/>
                <a:ea typeface="Calibri" panose="020F0502020204030204" pitchFamily="34" charset="0"/>
              </a:rPr>
              <a:t>Sometimes we will change our unit of study, if there is a particular significant event that is happening locally, nationally or globally</a:t>
            </a:r>
          </a:p>
          <a:p>
            <a:pPr marL="6350" marR="27940" algn="ctr">
              <a:lnSpc>
                <a:spcPct val="107000"/>
              </a:lnSpc>
            </a:pPr>
            <a:r>
              <a:rPr lang="en-GB" sz="600" dirty="0" err="1">
                <a:latin typeface="Calibri" panose="020F0502020204030204" pitchFamily="34" charset="0"/>
                <a:ea typeface="Calibri" panose="020F0502020204030204" pitchFamily="34" charset="0"/>
              </a:rPr>
              <a:t>e.g</a:t>
            </a:r>
            <a:r>
              <a:rPr lang="en-GB" sz="600" dirty="0">
                <a:latin typeface="Calibri" panose="020F0502020204030204" pitchFamily="34" charset="0"/>
                <a:ea typeface="Calibri" panose="020F0502020204030204" pitchFamily="34" charset="0"/>
              </a:rPr>
              <a:t> The King’s Coronation</a:t>
            </a:r>
          </a:p>
          <a:p>
            <a:pPr marL="6350" marR="27940" algn="ctr">
              <a:lnSpc>
                <a:spcPct val="107000"/>
              </a:lnSpc>
            </a:pPr>
            <a:endParaRPr lang="en-GB" sz="600" dirty="0">
              <a:solidFill>
                <a:srgbClr val="000000"/>
              </a:solidFill>
              <a:effectLst/>
              <a:latin typeface="Calibri" panose="020F0502020204030204" pitchFamily="34" charset="0"/>
              <a:ea typeface="Calibri" panose="020F0502020204030204" pitchFamily="34" charset="0"/>
            </a:endParaRPr>
          </a:p>
        </p:txBody>
      </p:sp>
      <p:sp>
        <p:nvSpPr>
          <p:cNvPr id="259" name="Rectangle 258"/>
          <p:cNvSpPr/>
          <p:nvPr/>
        </p:nvSpPr>
        <p:spPr>
          <a:xfrm rot="20621297">
            <a:off x="493641" y="1740299"/>
            <a:ext cx="558958" cy="515351"/>
          </a:xfrm>
          <a:prstGeom prst="rect">
            <a:avLst/>
          </a:prstGeom>
          <a:solidFill>
            <a:schemeClr val="accent1">
              <a:lumMod val="20000"/>
              <a:lumOff val="80000"/>
            </a:schemeClr>
          </a:solidFill>
          <a:ln w="12700">
            <a:solidFill>
              <a:srgbClr val="0070C0"/>
            </a:solidFill>
          </a:ln>
        </p:spPr>
        <p:txBody>
          <a:bodyPr vert="horz" lIns="0" tIns="0" rIns="0" bIns="0" rtlCol="0">
            <a:noAutofit/>
          </a:bodyPr>
          <a:lstStyle/>
          <a:p>
            <a:pPr marL="6350" marR="27940" algn="ctr">
              <a:lnSpc>
                <a:spcPct val="107000"/>
              </a:lnSpc>
            </a:pPr>
            <a:r>
              <a:rPr lang="en-GB" sz="600" dirty="0">
                <a:solidFill>
                  <a:srgbClr val="000000"/>
                </a:solidFill>
                <a:effectLst/>
                <a:latin typeface="Calibri" panose="020F0502020204030204" pitchFamily="34" charset="0"/>
                <a:ea typeface="Calibri" panose="020F0502020204030204" pitchFamily="34" charset="0"/>
              </a:rPr>
              <a:t>Children take part in video drama workshops (UNO)</a:t>
            </a:r>
          </a:p>
        </p:txBody>
      </p:sp>
      <p:pic>
        <p:nvPicPr>
          <p:cNvPr id="261" name="Picture 26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46985" y="2972998"/>
            <a:ext cx="287756" cy="564721"/>
          </a:xfrm>
          <a:prstGeom prst="rect">
            <a:avLst/>
          </a:prstGeom>
        </p:spPr>
      </p:pic>
      <p:pic>
        <p:nvPicPr>
          <p:cNvPr id="262" name="Picture 26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75841" y="4646745"/>
            <a:ext cx="480012" cy="355209"/>
          </a:xfrm>
          <a:prstGeom prst="rect">
            <a:avLst/>
          </a:prstGeom>
        </p:spPr>
      </p:pic>
      <p:pic>
        <p:nvPicPr>
          <p:cNvPr id="263" name="Picture 26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00109" y="6893581"/>
            <a:ext cx="507403" cy="307251"/>
          </a:xfrm>
          <a:prstGeom prst="rect">
            <a:avLst/>
          </a:prstGeom>
        </p:spPr>
      </p:pic>
      <p:pic>
        <p:nvPicPr>
          <p:cNvPr id="264" name="Picture 26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97966" y="6299377"/>
            <a:ext cx="327906" cy="360084"/>
          </a:xfrm>
          <a:prstGeom prst="rect">
            <a:avLst/>
          </a:prstGeom>
        </p:spPr>
      </p:pic>
      <p:pic>
        <p:nvPicPr>
          <p:cNvPr id="265" name="Picture 26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8042" y="7444408"/>
            <a:ext cx="514243" cy="45399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06291E45C7E8F44A684FFF102956F76" ma:contentTypeVersion="17" ma:contentTypeDescription="Create a new document." ma:contentTypeScope="" ma:versionID="f8058753f8389ebfdf4c1259ec0b8d10">
  <xsd:schema xmlns:xsd="http://www.w3.org/2001/XMLSchema" xmlns:xs="http://www.w3.org/2001/XMLSchema" xmlns:p="http://schemas.microsoft.com/office/2006/metadata/properties" xmlns:ns2="bf76c76b-95f7-4889-975a-f8993107cb13" xmlns:ns3="f58991b5-debf-4ee9-8077-5e9db6551928" targetNamespace="http://schemas.microsoft.com/office/2006/metadata/properties" ma:root="true" ma:fieldsID="609be969a441e9aaebfc5033fd3a89ec" ns2:_="" ns3:_="">
    <xsd:import namespace="bf76c76b-95f7-4889-975a-f8993107cb13"/>
    <xsd:import namespace="f58991b5-debf-4ee9-8077-5e9db655192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76c76b-95f7-4889-975a-f8993107cb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7d32191-a498-4f47-b16e-e5892e416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58991b5-debf-4ee9-8077-5e9db6551928"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c596c27a-b416-4158-978a-b0890917c92c}" ma:internalName="TaxCatchAll" ma:showField="CatchAllData" ma:web="f58991b5-debf-4ee9-8077-5e9db6551928">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f58991b5-debf-4ee9-8077-5e9db6551928" xsi:nil="true"/>
    <lcf76f155ced4ddcb4097134ff3c332f xmlns="bf76c76b-95f7-4889-975a-f8993107cb1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C9C5D5-915E-413E-8297-1ACFBBD6ED46}">
  <ds:schemaRefs>
    <ds:schemaRef ds:uri="http://schemas.microsoft.com/sharepoint/v3/contenttype/forms"/>
  </ds:schemaRefs>
</ds:datastoreItem>
</file>

<file path=customXml/itemProps2.xml><?xml version="1.0" encoding="utf-8"?>
<ds:datastoreItem xmlns:ds="http://schemas.openxmlformats.org/officeDocument/2006/customXml" ds:itemID="{F2934BC8-5A2E-4F94-BA97-3F81C6CF93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76c76b-95f7-4889-975a-f8993107cb13"/>
    <ds:schemaRef ds:uri="f58991b5-debf-4ee9-8077-5e9db655192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2B49858-42AA-4D08-9FC2-695E20B5E398}">
  <ds:schemaRefs>
    <ds:schemaRef ds:uri="http://schemas.openxmlformats.org/package/2006/metadata/core-properties"/>
    <ds:schemaRef ds:uri="http://schemas.microsoft.com/office/2006/documentManagement/types"/>
    <ds:schemaRef ds:uri="f58991b5-debf-4ee9-8077-5e9db6551928"/>
    <ds:schemaRef ds:uri="http://purl.org/dc/elements/1.1/"/>
    <ds:schemaRef ds:uri="http://schemas.microsoft.com/office/2006/metadata/properties"/>
    <ds:schemaRef ds:uri="http://schemas.microsoft.com/office/infopath/2007/PartnerControls"/>
    <ds:schemaRef ds:uri="http://purl.org/dc/terms/"/>
    <ds:schemaRef ds:uri="bf76c76b-95f7-4889-975a-f8993107cb13"/>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18778</TotalTime>
  <Words>1167</Words>
  <Application>Microsoft Office PowerPoint</Application>
  <PresentationFormat>A4 Paper (210x297 mm)</PresentationFormat>
  <Paragraphs>137</Paragraphs>
  <Slides>1</Slides>
  <Notes>1</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Sassoon Penpals</vt:lpstr>
      <vt:lpstr>Corbel</vt:lpstr>
      <vt:lpstr>Arial Narrow</vt:lpstr>
      <vt:lpstr>Calibri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Lee Peachey</dc:creator>
  <cp:lastModifiedBy>Head Trefonen CE</cp:lastModifiedBy>
  <cp:revision>460</cp:revision>
  <cp:lastPrinted>2023-10-24T14:17:54Z</cp:lastPrinted>
  <dcterms:created xsi:type="dcterms:W3CDTF">2018-02-08T08:28:53Z</dcterms:created>
  <dcterms:modified xsi:type="dcterms:W3CDTF">2024-11-14T14:13:49Z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0x010100606291E45C7E8F44A684FFF102956F76</vt:lpwstr>
  </property>
</Properties>
</file>